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3" r:id="rId8"/>
    <p:sldId id="264" r:id="rId9"/>
    <p:sldId id="268" r:id="rId10"/>
    <p:sldId id="267" r:id="rId11"/>
    <p:sldId id="262" r:id="rId12"/>
    <p:sldId id="261" r:id="rId13"/>
    <p:sldId id="260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23" autoAdjust="0"/>
  </p:normalViewPr>
  <p:slideViewPr>
    <p:cSldViewPr snapToGrid="0">
      <p:cViewPr varScale="1">
        <p:scale>
          <a:sx n="119" d="100"/>
          <a:sy n="119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Ann Dewan" userId="S::mdewan@sccoe.org::1f6a581b-92b7-4f2b-a653-4b7dc4ba44c9" providerId="AD" clId="Web-{85EEEBBE-0A5F-D951-E648-88B6880D0D6C}"/>
    <pc:docChg chg="modSld">
      <pc:chgData name="Mary Ann Dewan" userId="S::mdewan@sccoe.org::1f6a581b-92b7-4f2b-a653-4b7dc4ba44c9" providerId="AD" clId="Web-{85EEEBBE-0A5F-D951-E648-88B6880D0D6C}" dt="2024-05-01T18:05:09.077" v="8" actId="20577"/>
      <pc:docMkLst>
        <pc:docMk/>
      </pc:docMkLst>
      <pc:sldChg chg="modSp">
        <pc:chgData name="Mary Ann Dewan" userId="S::mdewan@sccoe.org::1f6a581b-92b7-4f2b-a653-4b7dc4ba44c9" providerId="AD" clId="Web-{85EEEBBE-0A5F-D951-E648-88B6880D0D6C}" dt="2024-05-01T18:05:09.077" v="8" actId="20577"/>
        <pc:sldMkLst>
          <pc:docMk/>
          <pc:sldMk cId="958670072" sldId="257"/>
        </pc:sldMkLst>
        <pc:spChg chg="mod">
          <ac:chgData name="Mary Ann Dewan" userId="S::mdewan@sccoe.org::1f6a581b-92b7-4f2b-a653-4b7dc4ba44c9" providerId="AD" clId="Web-{85EEEBBE-0A5F-D951-E648-88B6880D0D6C}" dt="2024-05-01T18:05:09.077" v="8" actId="20577"/>
          <ac:spMkLst>
            <pc:docMk/>
            <pc:sldMk cId="958670072" sldId="257"/>
            <ac:spMk id="3" creationId="{B8DA06D4-8094-7A1C-C8AC-B46CCF8E2695}"/>
          </ac:spMkLst>
        </pc:spChg>
      </pc:sldChg>
    </pc:docChg>
  </pc:docChgLst>
  <pc:docChgLst>
    <pc:chgData name="Mefula Fairley" userId="2b73ea78-f247-47c9-9d75-95e1bf24a702" providerId="ADAL" clId="{D7F1957C-4F2F-4A14-B57E-9C644149CA3C}"/>
    <pc:docChg chg="undo custSel addSld delSld modSld sldOrd modMainMaster">
      <pc:chgData name="Mefula Fairley" userId="2b73ea78-f247-47c9-9d75-95e1bf24a702" providerId="ADAL" clId="{D7F1957C-4F2F-4A14-B57E-9C644149CA3C}" dt="2024-06-06T20:30:15.126" v="1855" actId="20577"/>
      <pc:docMkLst>
        <pc:docMk/>
      </pc:docMkLst>
      <pc:sldChg chg="modSp mod">
        <pc:chgData name="Mefula Fairley" userId="2b73ea78-f247-47c9-9d75-95e1bf24a702" providerId="ADAL" clId="{D7F1957C-4F2F-4A14-B57E-9C644149CA3C}" dt="2024-05-01T18:10:32.146" v="739" actId="20577"/>
        <pc:sldMkLst>
          <pc:docMk/>
          <pc:sldMk cId="3828940915" sldId="256"/>
        </pc:sldMkLst>
        <pc:spChg chg="mod">
          <ac:chgData name="Mefula Fairley" userId="2b73ea78-f247-47c9-9d75-95e1bf24a702" providerId="ADAL" clId="{D7F1957C-4F2F-4A14-B57E-9C644149CA3C}" dt="2024-05-01T18:10:32.146" v="739" actId="20577"/>
          <ac:spMkLst>
            <pc:docMk/>
            <pc:sldMk cId="3828940915" sldId="256"/>
            <ac:spMk id="3" creationId="{6744391C-6B30-C8A0-7CA7-547D582AF9B9}"/>
          </ac:spMkLst>
        </pc:spChg>
      </pc:sldChg>
      <pc:sldChg chg="modSp mod">
        <pc:chgData name="Mefula Fairley" userId="2b73ea78-f247-47c9-9d75-95e1bf24a702" providerId="ADAL" clId="{D7F1957C-4F2F-4A14-B57E-9C644149CA3C}" dt="2024-06-06T20:30:15.126" v="1855" actId="20577"/>
        <pc:sldMkLst>
          <pc:docMk/>
          <pc:sldMk cId="958670072" sldId="257"/>
        </pc:sldMkLst>
        <pc:spChg chg="mod">
          <ac:chgData name="Mefula Fairley" userId="2b73ea78-f247-47c9-9d75-95e1bf24a702" providerId="ADAL" clId="{D7F1957C-4F2F-4A14-B57E-9C644149CA3C}" dt="2024-06-06T19:50:31.458" v="1345" actId="1076"/>
          <ac:spMkLst>
            <pc:docMk/>
            <pc:sldMk cId="958670072" sldId="257"/>
            <ac:spMk id="2" creationId="{CE6C86D5-D36F-EB62-79D8-AF4055EBA0C9}"/>
          </ac:spMkLst>
        </pc:spChg>
        <pc:spChg chg="mod">
          <ac:chgData name="Mefula Fairley" userId="2b73ea78-f247-47c9-9d75-95e1bf24a702" providerId="ADAL" clId="{D7F1957C-4F2F-4A14-B57E-9C644149CA3C}" dt="2024-06-06T20:30:15.126" v="1855" actId="20577"/>
          <ac:spMkLst>
            <pc:docMk/>
            <pc:sldMk cId="958670072" sldId="257"/>
            <ac:spMk id="3" creationId="{B8DA06D4-8094-7A1C-C8AC-B46CCF8E2695}"/>
          </ac:spMkLst>
        </pc:spChg>
      </pc:sldChg>
      <pc:sldChg chg="modSp add del mod">
        <pc:chgData name="Mefula Fairley" userId="2b73ea78-f247-47c9-9d75-95e1bf24a702" providerId="ADAL" clId="{D7F1957C-4F2F-4A14-B57E-9C644149CA3C}" dt="2024-05-07T22:52:38.610" v="1108" actId="20577"/>
        <pc:sldMkLst>
          <pc:docMk/>
          <pc:sldMk cId="882841968" sldId="258"/>
        </pc:sldMkLst>
        <pc:spChg chg="mod">
          <ac:chgData name="Mefula Fairley" userId="2b73ea78-f247-47c9-9d75-95e1bf24a702" providerId="ADAL" clId="{D7F1957C-4F2F-4A14-B57E-9C644149CA3C}" dt="2024-05-03T21:28:51.289" v="841" actId="20577"/>
          <ac:spMkLst>
            <pc:docMk/>
            <pc:sldMk cId="882841968" sldId="258"/>
            <ac:spMk id="2" creationId="{8BC0AECA-95E1-0B18-68CE-6532EB7A4E11}"/>
          </ac:spMkLst>
        </pc:spChg>
        <pc:spChg chg="mod">
          <ac:chgData name="Mefula Fairley" userId="2b73ea78-f247-47c9-9d75-95e1bf24a702" providerId="ADAL" clId="{D7F1957C-4F2F-4A14-B57E-9C644149CA3C}" dt="2024-05-07T22:52:38.610" v="1108" actId="20577"/>
          <ac:spMkLst>
            <pc:docMk/>
            <pc:sldMk cId="882841968" sldId="258"/>
            <ac:spMk id="3" creationId="{C1459AB0-F04C-700B-EA5E-CD4B21CB538E}"/>
          </ac:spMkLst>
        </pc:spChg>
      </pc:sldChg>
      <pc:sldChg chg="modSp mod">
        <pc:chgData name="Mefula Fairley" userId="2b73ea78-f247-47c9-9d75-95e1bf24a702" providerId="ADAL" clId="{D7F1957C-4F2F-4A14-B57E-9C644149CA3C}" dt="2024-05-01T18:31:38.100" v="816" actId="27636"/>
        <pc:sldMkLst>
          <pc:docMk/>
          <pc:sldMk cId="1260979436" sldId="261"/>
        </pc:sldMkLst>
        <pc:spChg chg="mod">
          <ac:chgData name="Mefula Fairley" userId="2b73ea78-f247-47c9-9d75-95e1bf24a702" providerId="ADAL" clId="{D7F1957C-4F2F-4A14-B57E-9C644149CA3C}" dt="2024-05-01T18:31:38.100" v="816" actId="27636"/>
          <ac:spMkLst>
            <pc:docMk/>
            <pc:sldMk cId="1260979436" sldId="261"/>
            <ac:spMk id="3" creationId="{1C06C281-86C7-29CA-A92A-BF07EC2E0570}"/>
          </ac:spMkLst>
        </pc:spChg>
      </pc:sldChg>
      <pc:sldChg chg="modSp mod ord">
        <pc:chgData name="Mefula Fairley" userId="2b73ea78-f247-47c9-9d75-95e1bf24a702" providerId="ADAL" clId="{D7F1957C-4F2F-4A14-B57E-9C644149CA3C}" dt="2024-05-07T22:55:35.257" v="1149"/>
        <pc:sldMkLst>
          <pc:docMk/>
          <pc:sldMk cId="1075711648" sldId="262"/>
        </pc:sldMkLst>
        <pc:spChg chg="mod">
          <ac:chgData name="Mefula Fairley" userId="2b73ea78-f247-47c9-9d75-95e1bf24a702" providerId="ADAL" clId="{D7F1957C-4F2F-4A14-B57E-9C644149CA3C}" dt="2024-05-01T18:31:38.102" v="817" actId="27636"/>
          <ac:spMkLst>
            <pc:docMk/>
            <pc:sldMk cId="1075711648" sldId="262"/>
            <ac:spMk id="3" creationId="{F717B4AB-162F-AA9F-8252-8B8BC5F0E039}"/>
          </ac:spMkLst>
        </pc:spChg>
      </pc:sldChg>
      <pc:sldChg chg="modSp mod">
        <pc:chgData name="Mefula Fairley" userId="2b73ea78-f247-47c9-9d75-95e1bf24a702" providerId="ADAL" clId="{D7F1957C-4F2F-4A14-B57E-9C644149CA3C}" dt="2024-05-01T18:31:38.083" v="814" actId="27636"/>
        <pc:sldMkLst>
          <pc:docMk/>
          <pc:sldMk cId="4010497346" sldId="263"/>
        </pc:sldMkLst>
        <pc:spChg chg="mod">
          <ac:chgData name="Mefula Fairley" userId="2b73ea78-f247-47c9-9d75-95e1bf24a702" providerId="ADAL" clId="{D7F1957C-4F2F-4A14-B57E-9C644149CA3C}" dt="2024-05-01T18:31:38.083" v="814" actId="27636"/>
          <ac:spMkLst>
            <pc:docMk/>
            <pc:sldMk cId="4010497346" sldId="263"/>
            <ac:spMk id="3" creationId="{2B5F4091-0832-F683-A4C9-16899015F675}"/>
          </ac:spMkLst>
        </pc:spChg>
      </pc:sldChg>
      <pc:sldChg chg="modSp mod ord">
        <pc:chgData name="Mefula Fairley" userId="2b73ea78-f247-47c9-9d75-95e1bf24a702" providerId="ADAL" clId="{D7F1957C-4F2F-4A14-B57E-9C644149CA3C}" dt="2024-05-03T21:35:15.018" v="958"/>
        <pc:sldMkLst>
          <pc:docMk/>
          <pc:sldMk cId="1856661374" sldId="264"/>
        </pc:sldMkLst>
        <pc:spChg chg="mod">
          <ac:chgData name="Mefula Fairley" userId="2b73ea78-f247-47c9-9d75-95e1bf24a702" providerId="ADAL" clId="{D7F1957C-4F2F-4A14-B57E-9C644149CA3C}" dt="2024-04-29T22:07:08.108" v="72" actId="6549"/>
          <ac:spMkLst>
            <pc:docMk/>
            <pc:sldMk cId="1856661374" sldId="264"/>
            <ac:spMk id="2" creationId="{E2AEA230-7D20-E154-B74E-ECCB538E09DB}"/>
          </ac:spMkLst>
        </pc:spChg>
        <pc:spChg chg="mod">
          <ac:chgData name="Mefula Fairley" userId="2b73ea78-f247-47c9-9d75-95e1bf24a702" providerId="ADAL" clId="{D7F1957C-4F2F-4A14-B57E-9C644149CA3C}" dt="2024-05-01T18:31:38.104" v="818" actId="27636"/>
          <ac:spMkLst>
            <pc:docMk/>
            <pc:sldMk cId="1856661374" sldId="264"/>
            <ac:spMk id="3" creationId="{1341BEAC-081E-CE08-2062-1228B798A939}"/>
          </ac:spMkLst>
        </pc:spChg>
      </pc:sldChg>
      <pc:sldChg chg="del">
        <pc:chgData name="Mefula Fairley" userId="2b73ea78-f247-47c9-9d75-95e1bf24a702" providerId="ADAL" clId="{D7F1957C-4F2F-4A14-B57E-9C644149CA3C}" dt="2024-04-29T22:06:33.757" v="41" actId="47"/>
        <pc:sldMkLst>
          <pc:docMk/>
          <pc:sldMk cId="1884728997" sldId="265"/>
        </pc:sldMkLst>
      </pc:sldChg>
      <pc:sldChg chg="modSp mod">
        <pc:chgData name="Mefula Fairley" userId="2b73ea78-f247-47c9-9d75-95e1bf24a702" providerId="ADAL" clId="{D7F1957C-4F2F-4A14-B57E-9C644149CA3C}" dt="2024-05-07T22:56:22.256" v="1205" actId="20577"/>
        <pc:sldMkLst>
          <pc:docMk/>
          <pc:sldMk cId="2333809373" sldId="266"/>
        </pc:sldMkLst>
        <pc:spChg chg="mod">
          <ac:chgData name="Mefula Fairley" userId="2b73ea78-f247-47c9-9d75-95e1bf24a702" providerId="ADAL" clId="{D7F1957C-4F2F-4A14-B57E-9C644149CA3C}" dt="2024-05-07T22:56:01.988" v="1150" actId="6549"/>
          <ac:spMkLst>
            <pc:docMk/>
            <pc:sldMk cId="2333809373" sldId="266"/>
            <ac:spMk id="2" creationId="{F7692C7C-A15C-72F6-437E-24D8E6AD51EB}"/>
          </ac:spMkLst>
        </pc:spChg>
        <pc:spChg chg="mod">
          <ac:chgData name="Mefula Fairley" userId="2b73ea78-f247-47c9-9d75-95e1bf24a702" providerId="ADAL" clId="{D7F1957C-4F2F-4A14-B57E-9C644149CA3C}" dt="2024-05-07T22:56:22.256" v="1205" actId="20577"/>
          <ac:spMkLst>
            <pc:docMk/>
            <pc:sldMk cId="2333809373" sldId="266"/>
            <ac:spMk id="3" creationId="{1010F082-26C6-1625-E075-C77C2CD82D11}"/>
          </ac:spMkLst>
        </pc:spChg>
      </pc:sldChg>
      <pc:sldChg chg="modSp mod">
        <pc:chgData name="Mefula Fairley" userId="2b73ea78-f247-47c9-9d75-95e1bf24a702" providerId="ADAL" clId="{D7F1957C-4F2F-4A14-B57E-9C644149CA3C}" dt="2024-05-07T22:55:01.309" v="1147" actId="13926"/>
        <pc:sldMkLst>
          <pc:docMk/>
          <pc:sldMk cId="1369349879" sldId="267"/>
        </pc:sldMkLst>
        <pc:spChg chg="mod">
          <ac:chgData name="Mefula Fairley" userId="2b73ea78-f247-47c9-9d75-95e1bf24a702" providerId="ADAL" clId="{D7F1957C-4F2F-4A14-B57E-9C644149CA3C}" dt="2024-05-07T22:55:01.309" v="1147" actId="13926"/>
          <ac:spMkLst>
            <pc:docMk/>
            <pc:sldMk cId="1369349879" sldId="267"/>
            <ac:spMk id="3" creationId="{1CA0CCFB-FC3A-6ED9-E4DC-2A84BC94B7C1}"/>
          </ac:spMkLst>
        </pc:spChg>
      </pc:sldChg>
      <pc:sldChg chg="modSp new mod">
        <pc:chgData name="Mefula Fairley" userId="2b73ea78-f247-47c9-9d75-95e1bf24a702" providerId="ADAL" clId="{D7F1957C-4F2F-4A14-B57E-9C644149CA3C}" dt="2024-05-08T00:24:21.734" v="1281" actId="255"/>
        <pc:sldMkLst>
          <pc:docMk/>
          <pc:sldMk cId="3776139917" sldId="268"/>
        </pc:sldMkLst>
        <pc:spChg chg="mod">
          <ac:chgData name="Mefula Fairley" userId="2b73ea78-f247-47c9-9d75-95e1bf24a702" providerId="ADAL" clId="{D7F1957C-4F2F-4A14-B57E-9C644149CA3C}" dt="2024-05-08T00:23:19.511" v="1226" actId="20577"/>
          <ac:spMkLst>
            <pc:docMk/>
            <pc:sldMk cId="3776139917" sldId="268"/>
            <ac:spMk id="2" creationId="{4E1373F5-E976-A121-8B4C-6792D8133A9D}"/>
          </ac:spMkLst>
        </pc:spChg>
        <pc:spChg chg="mod">
          <ac:chgData name="Mefula Fairley" userId="2b73ea78-f247-47c9-9d75-95e1bf24a702" providerId="ADAL" clId="{D7F1957C-4F2F-4A14-B57E-9C644149CA3C}" dt="2024-05-08T00:24:21.734" v="1281" actId="255"/>
          <ac:spMkLst>
            <pc:docMk/>
            <pc:sldMk cId="3776139917" sldId="268"/>
            <ac:spMk id="3" creationId="{1FC6F77E-F4C1-87B4-C402-F9B9EA714F8D}"/>
          </ac:spMkLst>
        </pc:spChg>
      </pc:sldChg>
      <pc:sldMasterChg chg="addSp modSp mod modSldLayout">
        <pc:chgData name="Mefula Fairley" userId="2b73ea78-f247-47c9-9d75-95e1bf24a702" providerId="ADAL" clId="{D7F1957C-4F2F-4A14-B57E-9C644149CA3C}" dt="2024-05-01T18:31:41.742" v="819" actId="14100"/>
        <pc:sldMasterMkLst>
          <pc:docMk/>
          <pc:sldMasterMk cId="681769614" sldId="2147483648"/>
        </pc:sldMasterMkLst>
        <pc:spChg chg="mod">
          <ac:chgData name="Mefula Fairley" userId="2b73ea78-f247-47c9-9d75-95e1bf24a702" providerId="ADAL" clId="{D7F1957C-4F2F-4A14-B57E-9C644149CA3C}" dt="2024-05-01T18:29:43.007" v="790" actId="14100"/>
          <ac:spMkLst>
            <pc:docMk/>
            <pc:sldMasterMk cId="681769614" sldId="2147483648"/>
            <ac:spMk id="3" creationId="{7C9B037F-C17A-C409-6D04-DF975A8E871F}"/>
          </ac:spMkLst>
        </pc:spChg>
        <pc:spChg chg="add mod ord">
          <ac:chgData name="Mefula Fairley" userId="2b73ea78-f247-47c9-9d75-95e1bf24a702" providerId="ADAL" clId="{D7F1957C-4F2F-4A14-B57E-9C644149CA3C}" dt="2024-05-01T18:31:05.757" v="811" actId="207"/>
          <ac:spMkLst>
            <pc:docMk/>
            <pc:sldMasterMk cId="681769614" sldId="2147483648"/>
            <ac:spMk id="7" creationId="{E06CA492-F446-6544-4393-9AB11651E36A}"/>
          </ac:spMkLst>
        </pc:spChg>
        <pc:sldLayoutChg chg="modSp mod">
          <pc:chgData name="Mefula Fairley" userId="2b73ea78-f247-47c9-9d75-95e1bf24a702" providerId="ADAL" clId="{D7F1957C-4F2F-4A14-B57E-9C644149CA3C}" dt="2024-05-01T18:31:41.742" v="819" actId="14100"/>
          <pc:sldLayoutMkLst>
            <pc:docMk/>
            <pc:sldMasterMk cId="681769614" sldId="2147483648"/>
            <pc:sldLayoutMk cId="3385887799" sldId="2147483650"/>
          </pc:sldLayoutMkLst>
          <pc:spChg chg="mod">
            <ac:chgData name="Mefula Fairley" userId="2b73ea78-f247-47c9-9d75-95e1bf24a702" providerId="ADAL" clId="{D7F1957C-4F2F-4A14-B57E-9C644149CA3C}" dt="2024-05-01T18:31:41.742" v="819" actId="14100"/>
            <ac:spMkLst>
              <pc:docMk/>
              <pc:sldMasterMk cId="681769614" sldId="2147483648"/>
              <pc:sldLayoutMk cId="3385887799" sldId="2147483650"/>
              <ac:spMk id="3" creationId="{F85E3893-BD93-720C-83CD-C4C89C68D9D4}"/>
            </ac:spMkLst>
          </pc:spChg>
        </pc:sldLayoutChg>
      </pc:sldMasterChg>
    </pc:docChg>
  </pc:docChgLst>
  <pc:docChgLst>
    <pc:chgData name="Justin Fallon" userId="fc6fbc59-2e29-4276-bd28-dd7005481405" providerId="ADAL" clId="{629C8C02-35A2-42FD-8B9A-BB5ED42D1185}"/>
    <pc:docChg chg="custSel modMainMaster">
      <pc:chgData name="Justin Fallon" userId="fc6fbc59-2e29-4276-bd28-dd7005481405" providerId="ADAL" clId="{629C8C02-35A2-42FD-8B9A-BB5ED42D1185}" dt="2024-05-17T16:33:09.441" v="0" actId="478"/>
      <pc:docMkLst>
        <pc:docMk/>
      </pc:docMkLst>
      <pc:sldMasterChg chg="delSp mod">
        <pc:chgData name="Justin Fallon" userId="fc6fbc59-2e29-4276-bd28-dd7005481405" providerId="ADAL" clId="{629C8C02-35A2-42FD-8B9A-BB5ED42D1185}" dt="2024-05-17T16:33:09.441" v="0" actId="478"/>
        <pc:sldMasterMkLst>
          <pc:docMk/>
          <pc:sldMasterMk cId="681769614" sldId="2147483648"/>
        </pc:sldMasterMkLst>
        <pc:spChg chg="del">
          <ac:chgData name="Justin Fallon" userId="fc6fbc59-2e29-4276-bd28-dd7005481405" providerId="ADAL" clId="{629C8C02-35A2-42FD-8B9A-BB5ED42D1185}" dt="2024-05-17T16:33:09.441" v="0" actId="478"/>
          <ac:spMkLst>
            <pc:docMk/>
            <pc:sldMasterMk cId="681769614" sldId="2147483648"/>
            <ac:spMk id="7" creationId="{E06CA492-F446-6544-4393-9AB11651E36A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0F64-C5C0-83B1-22A0-9F8DDB8DF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8AACB0-B123-1F5F-C5EF-90F689C8A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82A9D-7540-0F0B-4878-8E01151D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12E52-EDBA-8819-F23F-C62DCFB6E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38690-FC34-2DC8-86E6-43B2E6200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82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A1578-6FFF-7C61-0F3B-F60306071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CD234-0E73-39EF-97F2-A11CC2FC7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7BAD3-A96F-D686-4BC5-89BE65271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6A429-0D2C-1927-D162-CD84DA2C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98269-73EB-AFAB-1ED4-4074DEC6E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2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B63728-BB0B-5ED6-1F30-7C646EED1F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43A7AA-77EA-3FF5-4480-4E132B695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60752-B739-0B78-9520-360BA306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5FAEF-0ECE-75B3-CCD6-6CD32CCA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725B2-2842-A2D2-5CD5-79CE0F852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2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C249C-7DFD-C3EB-5EB2-CF86E893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E3893-BD93-720C-83CD-C4C89C68D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8349"/>
            <a:ext cx="10306050" cy="4138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C8507-5890-C86D-2F78-B542A0B11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764E3-8704-8CA7-6406-A1DF913A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E2861-B21D-BE67-A6F1-F9D622A41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8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4B3DF-7514-6701-3F64-ED927EDD6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FFC5A-F14D-8AA5-34DE-FF27179EB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0EE27-147C-E9DA-D79D-CC2F4CD35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B2710-085E-C4F5-F244-A5D0F9D8F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E6730-0571-55EB-3ED1-06D42330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8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10B68-9CEE-5286-D166-53E5A5F6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15B3C-16DD-0CCF-3404-D3751B200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593A1-7C5F-1C3D-A250-64BB2DF48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6C55C-36F6-67AC-6020-4EC16EFA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79817-6FBA-B230-F10E-B9DFEF6A3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4BBAB-9270-FDB6-F436-12AFF437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9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1E4EC-46EC-62EC-F69A-A468175D1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46FE2-B0D8-AA07-9B80-7C5863F64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730EA-14C3-EE53-6AB4-96A1F1660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467D89-5103-7EEC-E8E5-8DC0048E5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3B3781-9F51-BB46-8C08-66CE0C1AC6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4C35DE-1EDD-1D8F-ECE6-8F5001E4A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965802-57DE-3ADE-940E-2B48DC5F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892712-A7C5-9A8B-7099-23CAAF87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243C3-4B8C-579F-2A4C-1008562A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6CC76F-F2B2-0BB8-9CCB-BECBD8D83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15DAC-5B91-DB43-33E8-5A33F8A5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B92A61-A002-1E1E-9908-260FA97F5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2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DFA06B-C681-E176-7D20-D38F6B479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97694-2B21-7C41-A4AC-9E12D0683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BCE84-9531-9C4E-2452-02D86C129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9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251AC-EFE0-2162-95C8-57FF62DB8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378EE-0C04-14C0-40FD-EB4C98458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FC409-4D19-C6B9-6575-813E939C1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43C70-C9B3-862A-B013-7E8E4CEC2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69E2F-B210-7F37-38CD-864CF937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585DD-0909-5F76-ED1A-B904B84E0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2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3EEF1-2554-D767-BA99-8585FC4F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E52727-696B-E2FF-3EC2-4B1CF55D5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02F87-0947-727C-CD02-611D2E542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05D30-88B5-3C19-8C95-77180962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50A0DE-1281-34F4-2014-D1E741CDF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7EB72-DA56-65E8-2D06-2285F34F1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8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46616A-49D1-17E7-C4DB-F6B5F470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B037F-C17A-C409-6D04-DF975A8E8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48713"/>
            <a:ext cx="1704975" cy="4028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DA84B-A99F-9C13-CBEB-B0D6EE62F6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0406C-2E16-4C91-80B4-D156C25FFE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97279-A0D5-B4C6-A718-DB6FB863F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739D6-7EE7-E69D-1E7A-D16975691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883AD-A81B-4AFE-BDF6-A5FCA444D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6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fairley@sccoe.org" TargetMode="External"/><Relationship Id="rId2" Type="http://schemas.openxmlformats.org/officeDocument/2006/relationships/hyperlink" Target="mailto:jfallon@scco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9392-50D3-BBBB-9CC0-BCC867AB92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Spotlight on {</a:t>
            </a:r>
            <a:r>
              <a:rPr lang="en-US" sz="3200"/>
              <a:t>insert name</a:t>
            </a:r>
            <a:r>
              <a:rPr lang="en-US"/>
              <a:t>} Charter School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4391C-6B30-C8A0-7CA7-547D582AF9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Insert Date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28940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D0D8E-DBF8-A9AB-F9A1-62C4AB2D9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Glows and Grows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90701-E5C6-2CB3-A523-061FCE291A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What is working		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7A796-80E8-E5C5-5A6A-9B5FCAC049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What is going well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EC3886-5DCF-78C7-E677-42BD2F4E7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/>
              <a:t>What we’re trying to do better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DB98B-B6CC-E00F-A5C7-8D798EEA5EC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Challenges or things you are working on</a:t>
            </a:r>
          </a:p>
        </p:txBody>
      </p:sp>
    </p:spTree>
    <p:extLst>
      <p:ext uri="{BB962C8B-B14F-4D97-AF65-F5344CB8AC3E}">
        <p14:creationId xmlns:p14="http://schemas.microsoft.com/office/powerpoint/2010/main" val="3108961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92C7C-A15C-72F6-437E-24D8E6AD5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0F082-26C6-1625-E075-C77C2CD82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what are you most proud as related to the school</a:t>
            </a:r>
          </a:p>
        </p:txBody>
      </p:sp>
    </p:spTree>
    <p:extLst>
      <p:ext uri="{BB962C8B-B14F-4D97-AF65-F5344CB8AC3E}">
        <p14:creationId xmlns:p14="http://schemas.microsoft.com/office/powerpoint/2010/main" val="233380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C86D5-D36F-EB62-79D8-AF4055EBA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912178" cy="599583"/>
          </a:xfrm>
        </p:spPr>
        <p:txBody>
          <a:bodyPr>
            <a:normAutofit/>
          </a:bodyPr>
          <a:lstStyle/>
          <a:p>
            <a:r>
              <a:rPr lang="en-US" sz="3600" dirty="0"/>
              <a:t>Instructions to Charter Schools </a:t>
            </a:r>
            <a:r>
              <a:rPr lang="en-US" sz="1800" dirty="0"/>
              <a:t>(</a:t>
            </a:r>
            <a:r>
              <a:rPr lang="en-US" sz="1600" dirty="0"/>
              <a:t>Do not include this slide)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A06D4-8094-7A1C-C8AC-B46CCF8E2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11" y="599583"/>
            <a:ext cx="11815010" cy="61541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rtl="0" fontAlgn="base"/>
            <a:r>
              <a:rPr lang="en-US" sz="1500" b="0" i="0" u="none" strike="noStrike" dirty="0">
                <a:solidFill>
                  <a:srgbClr val="000000"/>
                </a:solidFill>
                <a:effectLst/>
              </a:rPr>
              <a:t>The Santa Clara County Board of Education will schedule SCCBOE-authorized charter schools to provide a presentation to the SCCBOE.  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500" b="1" i="0" u="none" strike="noStrike" dirty="0">
                <a:solidFill>
                  <a:srgbClr val="000000"/>
                </a:solidFill>
                <a:effectLst/>
              </a:rPr>
              <a:t>Purpose</a:t>
            </a:r>
            <a:r>
              <a:rPr lang="en-US" sz="1500" b="0" i="0" u="none" strike="noStrike" dirty="0">
                <a:solidFill>
                  <a:srgbClr val="000000"/>
                </a:solidFill>
                <a:effectLst/>
              </a:rPr>
              <a:t>:  Provide SCCBOE-authorized charter school leaders with an opportunity to spotlight  what is happening at their schools.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500" b="1" i="0" u="none" strike="noStrike" dirty="0">
                <a:solidFill>
                  <a:srgbClr val="000000"/>
                </a:solidFill>
                <a:effectLst/>
              </a:rPr>
              <a:t>Time allotment: </a:t>
            </a:r>
            <a:r>
              <a:rPr lang="en-US" sz="1500" b="0" i="0" u="none" strike="noStrike" dirty="0">
                <a:solidFill>
                  <a:srgbClr val="000000"/>
                </a:solidFill>
                <a:effectLst/>
              </a:rPr>
              <a:t> A 10-minute presentation and a 10-minute question and answer period per school.  Charter Management Organizations or networks of schools may select two schools to present together for a 20-minute presentation and a 20-minute question and answer period.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000000"/>
                </a:solidFill>
              </a:rPr>
              <a:t>Presenter(s):  </a:t>
            </a:r>
            <a:r>
              <a:rPr lang="en-US" sz="1500" dirty="0">
                <a:solidFill>
                  <a:srgbClr val="000000"/>
                </a:solidFill>
              </a:rPr>
              <a:t>The principal, assisted by a staff member and students (as available), should be the primary presenter. Students should have specific speaking role and be prepared to answer questions about their experience at the school.</a:t>
            </a:r>
            <a:endParaRPr lang="en-US" sz="15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lnSpc>
                <a:spcPct val="100000"/>
              </a:lnSpc>
              <a:spcBef>
                <a:spcPts val="75"/>
              </a:spcBef>
              <a:buFont typeface="Arial" panose="020B0604020202020204" pitchFamily="34" charset="0"/>
              <a:buChar char="•"/>
            </a:pPr>
            <a:r>
              <a:rPr lang="en-US" sz="1500" b="1" i="0" u="none" strike="noStrike" dirty="0">
                <a:solidFill>
                  <a:srgbClr val="000000"/>
                </a:solidFill>
                <a:effectLst/>
              </a:rPr>
              <a:t>Presentation Content: </a:t>
            </a:r>
            <a:r>
              <a:rPr lang="en-US" sz="1500" b="0" i="0" u="none" strike="noStrike" dirty="0">
                <a:solidFill>
                  <a:srgbClr val="000000"/>
                </a:solidFill>
                <a:effectLst/>
              </a:rPr>
              <a:t>Following this slide is a presentation template with topics to include in your presentation.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0" indent="0" algn="l" rtl="0" fontAlgn="base">
              <a:lnSpc>
                <a:spcPct val="100000"/>
              </a:lnSpc>
              <a:spcBef>
                <a:spcPts val="75"/>
              </a:spcBef>
              <a:buNone/>
            </a:pPr>
            <a:endParaRPr lang="en-US" sz="1500" b="0" i="0" dirty="0">
              <a:solidFill>
                <a:srgbClr val="000000"/>
              </a:solidFill>
              <a:effectLst/>
            </a:endParaRPr>
          </a:p>
          <a:p>
            <a:pPr lvl="1" fontAlgn="base">
              <a:lnSpc>
                <a:spcPct val="100000"/>
              </a:lnSpc>
              <a:spcBef>
                <a:spcPts val="75"/>
              </a:spcBef>
              <a:buFont typeface="+mj-lt"/>
              <a:buAutoNum type="arabicPeriod"/>
            </a:pPr>
            <a:r>
              <a:rPr lang="en-US" sz="1400" b="0" i="0" u="none" dirty="0">
                <a:solidFill>
                  <a:srgbClr val="000000"/>
                </a:solidFill>
                <a:effectLst/>
              </a:rPr>
              <a:t>School </a:t>
            </a:r>
            <a:r>
              <a:rPr lang="en-US" sz="1400" dirty="0">
                <a:solidFill>
                  <a:srgbClr val="000000"/>
                </a:solidFill>
              </a:rPr>
              <a:t>Mission and Vision</a:t>
            </a:r>
            <a:r>
              <a:rPr lang="en-US" sz="1400" b="0" i="0" u="none" dirty="0">
                <a:solidFill>
                  <a:srgbClr val="000000"/>
                </a:solidFill>
                <a:effectLst/>
              </a:rPr>
              <a:t>.  Include the mission and vision of the school.</a:t>
            </a:r>
          </a:p>
          <a:p>
            <a:pPr lvl="1" fontAlgn="base">
              <a:buFont typeface="+mj-lt"/>
              <a:buAutoNum type="arabicPeriod"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Student Demographic Data.  Include information about the demographic makeup of the student body (number and percentages).</a:t>
            </a:r>
            <a:r>
              <a:rPr lang="en-US" sz="1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+mj-lt"/>
              <a:buAutoNum type="arabicPeriod"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Academic Data. Include how the school’s numerically significant subgroups are doing on state assessments.  Local (verified data) may also be shared.</a:t>
            </a:r>
            <a:r>
              <a:rPr lang="en-US" sz="1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+mj-lt"/>
              <a:buAutoNum type="arabicPeriod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Schools required to do so by MOU language will also include </a:t>
            </a:r>
            <a:r>
              <a:rPr lang="en-US" sz="1400" kern="0" dirty="0">
                <a:effectLst/>
                <a:ea typeface="Calibri" panose="020F0502020204030204" pitchFamily="34" charset="0"/>
              </a:rPr>
              <a:t>student data, including suspension, expulsion, and involuntary removal data by numerically significant student subgroups. </a:t>
            </a:r>
            <a:endParaRPr lang="en-US" sz="1400" b="0" i="0" dirty="0">
              <a:solidFill>
                <a:srgbClr val="000000"/>
              </a:solidFill>
              <a:effectLst/>
            </a:endParaRPr>
          </a:p>
          <a:p>
            <a:pPr lvl="1" fontAlgn="base">
              <a:buFont typeface="+mj-lt"/>
              <a:buAutoNum type="arabicPeriod"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Multi-year Financial Outlook. Include  ADA trends, enrollment, future revenue expected (e.g., specific grants</a:t>
            </a:r>
            <a:r>
              <a:rPr lang="en-US" sz="1400" dirty="0">
                <a:solidFill>
                  <a:srgbClr val="000000"/>
                </a:solidFill>
              </a:rPr>
              <a:t> and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 fundraising), future expenses (e.g., upcoming investments, supports, initiatives), and reserves.</a:t>
            </a:r>
            <a:r>
              <a:rPr lang="en-US" sz="1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+mj-lt"/>
              <a:buAutoNum type="arabicPeriod"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What Makes us Unique. Share what distinguishes your school from other charter schools and/or traditional public schools.</a:t>
            </a:r>
            <a:endParaRPr lang="en-US" sz="1400" b="0" i="0" dirty="0">
              <a:solidFill>
                <a:srgbClr val="000000"/>
              </a:solidFill>
              <a:effectLst/>
            </a:endParaRPr>
          </a:p>
          <a:p>
            <a:pPr lvl="1" fontAlgn="base">
              <a:buFont typeface="+mj-lt"/>
              <a:buAutoNum type="arabicPeriod"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A Day in the Life… Provide insight into life on campus, opportunities, interventions, enrichment.</a:t>
            </a:r>
            <a:r>
              <a:rPr lang="en-US" sz="1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+mj-lt"/>
              <a:buAutoNum type="arabicPeriod"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Glows and Grows. Share what is going well at your school and what the school needs to do better.</a:t>
            </a:r>
            <a:r>
              <a:rPr lang="en-US" sz="1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+mj-lt"/>
              <a:buAutoNum type="arabicPeriod"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Highlights. Share events and highlights that make you proud of the school.</a:t>
            </a:r>
            <a:r>
              <a:rPr lang="en-US" sz="1400" b="0" i="0" dirty="0">
                <a:solidFill>
                  <a:srgbClr val="000000"/>
                </a:solidFill>
                <a:effectLst/>
              </a:rPr>
              <a:t>​ </a:t>
            </a:r>
          </a:p>
          <a:p>
            <a:pPr lvl="1" fontAlgn="base">
              <a:buFont typeface="+mj-lt"/>
              <a:buAutoNum type="arabicPeriod"/>
            </a:pPr>
            <a:endParaRPr lang="en-US" sz="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33363" fontAlgn="base"/>
            <a:r>
              <a:rPr lang="en-US" sz="1500" b="1" i="0" u="none" strike="noStrike" dirty="0">
                <a:solidFill>
                  <a:srgbClr val="000000"/>
                </a:solidFill>
                <a:effectLst/>
              </a:rPr>
              <a:t>Tips:  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</a:rPr>
              <a:t>Add the content </a:t>
            </a:r>
            <a:r>
              <a:rPr lang="en-US" sz="1500" i="0" u="none" strike="noStrike">
                <a:solidFill>
                  <a:srgbClr val="000000"/>
                </a:solidFill>
                <a:effectLst/>
              </a:rPr>
              <a:t>above to 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</a:rPr>
              <a:t>the school’s PowerPoint template.  Include pictures of students. Explain acronyms or avoid using them.</a:t>
            </a:r>
            <a:endParaRPr lang="en-US" sz="1500" b="1" i="0" u="none" strike="noStrike" dirty="0">
              <a:solidFill>
                <a:srgbClr val="000000"/>
              </a:solidFill>
              <a:effectLst/>
            </a:endParaRPr>
          </a:p>
          <a:p>
            <a:pPr marL="233363" fontAlgn="base"/>
            <a:r>
              <a:rPr lang="en-US" sz="1500" b="1" i="0" u="none" strike="noStrike" dirty="0">
                <a:solidFill>
                  <a:srgbClr val="000000"/>
                </a:solidFill>
                <a:effectLst/>
              </a:rPr>
              <a:t>Submission to SCCOE:  </a:t>
            </a:r>
            <a:r>
              <a:rPr lang="en-US" sz="1500" b="0" i="0" u="none" strike="noStrike" dirty="0">
                <a:solidFill>
                  <a:srgbClr val="000000"/>
                </a:solidFill>
                <a:effectLst/>
              </a:rPr>
              <a:t>The final slide deck for your presentation must be submitted two weeks before the date of your presentation. Email a </a:t>
            </a:r>
            <a:r>
              <a:rPr lang="en-US" sz="1500" dirty="0">
                <a:solidFill>
                  <a:srgbClr val="000000"/>
                </a:solidFill>
              </a:rPr>
              <a:t>PDF</a:t>
            </a:r>
            <a:r>
              <a:rPr lang="en-US" sz="1500" b="0" i="0" u="none" strike="noStrike" dirty="0">
                <a:solidFill>
                  <a:srgbClr val="000000"/>
                </a:solidFill>
                <a:effectLst/>
              </a:rPr>
              <a:t> copy of your presentation to </a:t>
            </a:r>
            <a:r>
              <a:rPr lang="en-US" sz="1500" b="0" i="0" u="sng" strike="noStrike" dirty="0">
                <a:solidFill>
                  <a:srgbClr val="0563C1"/>
                </a:solidFill>
                <a:effectLst/>
                <a:hlinkClick r:id="rId2"/>
              </a:rPr>
              <a:t>jfallon@sccoe.org</a:t>
            </a:r>
            <a:r>
              <a:rPr lang="en-US" sz="1500" b="0" i="0" u="none" strike="noStrike" dirty="0">
                <a:solidFill>
                  <a:srgbClr val="000000"/>
                </a:solidFill>
                <a:effectLst/>
              </a:rPr>
              <a:t> and copy </a:t>
            </a:r>
            <a:r>
              <a:rPr lang="en-US" sz="1500" b="0" i="0" u="sng" strike="noStrike" dirty="0">
                <a:solidFill>
                  <a:srgbClr val="0563C1"/>
                </a:solidFill>
                <a:effectLst/>
                <a:hlinkClick r:id="rId3"/>
              </a:rPr>
              <a:t>mfairley@sccoe.org</a:t>
            </a:r>
            <a:r>
              <a:rPr lang="en-US" sz="1500" b="0" i="0" u="none" strike="noStrike" dirty="0">
                <a:solidFill>
                  <a:srgbClr val="000000"/>
                </a:solidFill>
                <a:effectLst/>
              </a:rPr>
              <a:t>.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867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0AECA-95E1-0B18-68CE-6532EB7A4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Mission and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59AB0-F04C-700B-EA5E-CD4B21CB5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Include the mission and vision of the school</a:t>
            </a:r>
          </a:p>
        </p:txBody>
      </p:sp>
    </p:spTree>
    <p:extLst>
      <p:ext uri="{BB962C8B-B14F-4D97-AF65-F5344CB8AC3E}">
        <p14:creationId xmlns:p14="http://schemas.microsoft.com/office/powerpoint/2010/main" val="88284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D8DE7-50C4-399E-81F9-65DE7324D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Demographic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F4091-0832-F683-A4C9-16899015F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Include information about the demographic makeup of the student body (number and percentages)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9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EA230-7D20-E154-B74E-ECCB538E0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Academic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1BEAC-081E-CE08-2062-1228B798A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May include state summative assessments and/or local verified data</a:t>
            </a:r>
          </a:p>
        </p:txBody>
      </p:sp>
    </p:spTree>
    <p:extLst>
      <p:ext uri="{BB962C8B-B14F-4D97-AF65-F5344CB8AC3E}">
        <p14:creationId xmlns:p14="http://schemas.microsoft.com/office/powerpoint/2010/main" val="185666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373F5-E976-A121-8B4C-6792D8133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6F77E-F4C1-87B4-C402-F9B9EA714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required by the schools MOU with SCCOE, include </a:t>
            </a:r>
            <a:r>
              <a:rPr lang="en-US" kern="0" dirty="0">
                <a:effectLst/>
                <a:ea typeface="Calibri" panose="020F0502020204030204" pitchFamily="34" charset="0"/>
              </a:rPr>
              <a:t>suspension, expulsion, and involuntary removal data by numerically significant student subgroups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39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331C9-07A7-300C-2EA8-C12C8E06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Multi-year Financial Outlook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0CCFB-FC3A-6ED9-E4DC-2A84BC94B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ADA trend</a:t>
            </a:r>
          </a:p>
          <a:p>
            <a:r>
              <a:rPr lang="en-US" dirty="0"/>
              <a:t>Enrollment</a:t>
            </a:r>
          </a:p>
          <a:p>
            <a:r>
              <a:rPr lang="en-US" dirty="0"/>
              <a:t>Revenue (including </a:t>
            </a:r>
            <a:r>
              <a:rPr lang="en-US" u="sng" dirty="0"/>
              <a:t>future</a:t>
            </a:r>
            <a:r>
              <a:rPr lang="en-US" dirty="0"/>
              <a:t> grants, foundation support, fundraising)</a:t>
            </a:r>
          </a:p>
          <a:p>
            <a:r>
              <a:rPr lang="en-US" dirty="0"/>
              <a:t>Expenses (including </a:t>
            </a:r>
            <a:r>
              <a:rPr lang="en-US" u="sng" dirty="0"/>
              <a:t>expected</a:t>
            </a:r>
            <a:r>
              <a:rPr lang="en-US" dirty="0"/>
              <a:t> investment in facilities, increasing personnel, student supports, technology)</a:t>
            </a:r>
          </a:p>
          <a:p>
            <a:r>
              <a:rPr lang="en-US" dirty="0"/>
              <a:t>Reserves</a:t>
            </a:r>
          </a:p>
        </p:txBody>
      </p:sp>
    </p:spTree>
    <p:extLst>
      <p:ext uri="{BB962C8B-B14F-4D97-AF65-F5344CB8AC3E}">
        <p14:creationId xmlns:p14="http://schemas.microsoft.com/office/powerpoint/2010/main" val="136934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D5092-FC9F-9874-F586-A50C2DE2F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Make Us Unique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7B4AB-162F-AA9F-8252-8B8BC5F0E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What distinguishes your school from traditional public schools and/or other charter schools</a:t>
            </a:r>
          </a:p>
        </p:txBody>
      </p:sp>
    </p:spTree>
    <p:extLst>
      <p:ext uri="{BB962C8B-B14F-4D97-AF65-F5344CB8AC3E}">
        <p14:creationId xmlns:p14="http://schemas.microsoft.com/office/powerpoint/2010/main" val="107571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1C92-028F-9E65-7CC6-839C5B68B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Day in the Life…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6C281-86C7-29CA-A92A-BF07EC2E0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Share interventions, enrichment, and other opportunities for students and their families; provide a bit of the flavor of life on campus</a:t>
            </a:r>
          </a:p>
        </p:txBody>
      </p:sp>
    </p:spTree>
    <p:extLst>
      <p:ext uri="{BB962C8B-B14F-4D97-AF65-F5344CB8AC3E}">
        <p14:creationId xmlns:p14="http://schemas.microsoft.com/office/powerpoint/2010/main" val="1260979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23e6d57-d8a4-4f46-af0d-446ccfa6714c">
      <UserInfo>
        <DisplayName>Mary Ann Dewan</DisplayName>
        <AccountId>79</AccountId>
        <AccountType/>
      </UserInfo>
      <UserInfo>
        <DisplayName>Mefula Fairley</DisplayName>
        <AccountId>16</AccountId>
        <AccountType/>
      </UserInfo>
    </SharedWithUsers>
    <PublishingExpirationDate xmlns="http://schemas.microsoft.com/sharepoint/v3" xsi:nil="true"/>
    <PublishingStartDate xmlns="http://schemas.microsoft.com/sharepoint/v3" xsi:nil="true"/>
    <_dlc_DocId xmlns="a23e6d57-d8a4-4f46-af0d-446ccfa6714c">7TUPDFEVKPPK-190-808</_dlc_DocId>
    <_dlc_DocIdUrl xmlns="a23e6d57-d8a4-4f46-af0d-446ccfa6714c">
      <Url>https://www.sccoe.org/supoffice/charter-schools-office/_layouts/15/DocIdRedir.aspx?ID=7TUPDFEVKPPK-190-808</Url>
      <Description>7TUPDFEVKPPK-190-808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C0B4CFC0DB614A8B0D00AB966D66BB" ma:contentTypeVersion="2" ma:contentTypeDescription="Create a new document." ma:contentTypeScope="" ma:versionID="142790de3f904be85124ff8c431b1c9e">
  <xsd:schema xmlns:xsd="http://www.w3.org/2001/XMLSchema" xmlns:xs="http://www.w3.org/2001/XMLSchema" xmlns:p="http://schemas.microsoft.com/office/2006/metadata/properties" xmlns:ns1="http://schemas.microsoft.com/sharepoint/v3" xmlns:ns2="a23e6d57-d8a4-4f46-af0d-446ccfa6714c" targetNamespace="http://schemas.microsoft.com/office/2006/metadata/properties" ma:root="true" ma:fieldsID="b80188cbfab9516884cf35dfcf9144e6" ns1:_="" ns2:_="">
    <xsd:import namespace="http://schemas.microsoft.com/sharepoint/v3"/>
    <xsd:import namespace="a23e6d57-d8a4-4f46-af0d-446ccfa6714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e6d57-d8a4-4f46-af0d-446ccfa6714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A7509F1-E741-4433-B14F-33A41825BA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9DED98-9465-45FB-94BD-D433DC860BF3}">
  <ds:schemaRefs>
    <ds:schemaRef ds:uri="a0c49778-6da9-4ebe-9be0-fe98d699c4b5"/>
    <ds:schemaRef ds:uri="dc76c283-3e6f-4ae2-a8cf-26ceafbcc0cb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C350AD3-76CA-4867-9BB9-B319848D6D7E}"/>
</file>

<file path=customXml/itemProps4.xml><?xml version="1.0" encoding="utf-8"?>
<ds:datastoreItem xmlns:ds="http://schemas.openxmlformats.org/officeDocument/2006/customXml" ds:itemID="{2CE88AD1-9564-4ACD-8FA6-6772B3A29B3B}"/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635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Spotlight on {insert name} Charter School</vt:lpstr>
      <vt:lpstr>Instructions to Charter Schools (Do not include this slide)</vt:lpstr>
      <vt:lpstr>School Mission and Vision</vt:lpstr>
      <vt:lpstr>Student Demographic Data</vt:lpstr>
      <vt:lpstr>Academic Data</vt:lpstr>
      <vt:lpstr>Student Data</vt:lpstr>
      <vt:lpstr>Multi-year Financial Outlook </vt:lpstr>
      <vt:lpstr>What Make Us Unique</vt:lpstr>
      <vt:lpstr>A Day in the Life…</vt:lpstr>
      <vt:lpstr>Glows and Grows</vt:lpstr>
      <vt:lpstr>Highlights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Spotlight on {insert name} Charter School</dc:title>
  <dc:creator>Mefula Fairley</dc:creator>
  <cp:lastModifiedBy>Mefula Fairley</cp:lastModifiedBy>
  <cp:revision>2</cp:revision>
  <dcterms:created xsi:type="dcterms:W3CDTF">2024-04-26T20:00:09Z</dcterms:created>
  <dcterms:modified xsi:type="dcterms:W3CDTF">2024-09-26T22:01:47Z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0x01010092C0B4CFC0DB614A8B0D00AB966D66BB</vt:lpwstr>
  </property>
  <property fmtid="{D5CDD505-2E9C-101B-9397-08002B2CF9AE}" pid="3" name="MediaServiceImageTags">
    <vt:lpwstr/>
  </property>
  <property fmtid="{D5CDD505-2E9C-101B-9397-08002B2CF9AE}" pid="4" name="_dlc_DocIdItemGuid">
    <vt:lpwstr>67492fa8-eb5b-4388-b498-d88737349618</vt:lpwstr>
  </property>
</Properties>
</file>