
<file path=[Content_Types].xml><?xml version="1.0" encoding="utf-8"?>
<Types xmlns="http://schemas.openxmlformats.org/package/2006/content-types">
  <Default Extension="png" ContentType="image/png"/>
  <Default Extension="rels" ContentType="application/vnd.openxmlformats-package.relationships+xml"/>
  <Default Extension="fntdata" ContentType="application/x-fontdata"/>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notesSlides/notesSlide1.xml" ContentType="application/vnd.openxmlformats-officedocument.presentationml.notesSlide+xml"/>
  <Override PartName="/ppt/slideLayouts/slideLayout4.xml" ContentType="application/vnd.openxmlformats-officedocument.presentationml.slideLayout+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core.xml" ContentType="application/vnd.openxmlformats-package.core-properties+xml"/>
  <Override PartName="/docProps/app.xml" ContentType="application/vnd.openxmlformats-officedocument.extended-properties+xml"/>
  <Override PartName="/ppt/metadata" ContentType="application/binary"/>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Lst>
  <p:notesMasterIdLst>
    <p:notesMasterId r:id="rId1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Lst>
  <p:sldSz cx="10058400" cy="7315200"/>
  <p:notesSz cx="6858000" cy="9144000"/>
  <p:embeddedFontLst>
    <p:embeddedFont>
      <p:font typeface="Calibri" panose="020F0502020204030204" pitchFamily="34" charset="0"/>
      <p:regular r:id="rId15"/>
      <p:bold r:id="rId16"/>
      <p:italic r:id="rId17"/>
      <p:boldItalic r:id="rId18"/>
    </p:embeddedFont>
    <p:embeddedFont>
      <p:font typeface="Roboto" panose="02000000000000000000" pitchFamily="2" charset="0"/>
      <p:regular r:id="rId19"/>
      <p:bold r:id="rId20"/>
      <p:italic r:id="rId21"/>
      <p:boldItalic r:id="rId22"/>
    </p:embeddedFont>
    <p:embeddedFont>
      <p:font typeface="Roboto Thin" panose="02000000000000000000" pitchFamily="2" charset="0"/>
      <p:regular r:id="rId23"/>
      <p:bold r:id="rId24"/>
      <p:italic r:id="rId25"/>
      <p:boldItalic r:id="rId2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284">
          <p15:clr>
            <a:srgbClr val="9AA0A6"/>
          </p15:clr>
        </p15:guide>
        <p15:guide id="2" pos="6141">
          <p15:clr>
            <a:srgbClr val="9AA0A6"/>
          </p15:clr>
        </p15:guide>
        <p15:guide id="3" orient="horz" pos="4156">
          <p15:clr>
            <a:srgbClr val="9AA0A6"/>
          </p15:clr>
        </p15:guide>
        <p15:guide id="4" pos="5866">
          <p15:clr>
            <a:srgbClr val="9AA0A6"/>
          </p15:clr>
        </p15:guide>
        <p15:guide id="5" orient="horz" pos="302">
          <p15:clr>
            <a:srgbClr val="9AA0A6"/>
          </p15:clr>
        </p15:guide>
        <p15:guide id="6" orient="horz" pos="1003">
          <p15:clr>
            <a:srgbClr val="9AA0A6"/>
          </p15:clr>
        </p15:guide>
        <p15:guide id="7" pos="470">
          <p15:clr>
            <a:srgbClr val="9AA0A6"/>
          </p15:clr>
        </p15:guide>
        <p15:guide id="8" orient="horz" pos="2850">
          <p15:clr>
            <a:srgbClr val="9AA0A6"/>
          </p15:clr>
        </p15:guide>
        <p15:guide id="9" orient="horz" pos="1581">
          <p15:clr>
            <a:srgbClr val="9AA0A6"/>
          </p15:clr>
        </p15:guide>
        <p15:guide id="10" pos="3168">
          <p15:clr>
            <a:srgbClr val="9AA0A6"/>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7" roundtripDataSignature="AMtx7mgwiq6vFBge4ofMWABR9HZNoJ+Il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1A988C8C-3ED5-45E8-900B-A63D39C7CFE7}">
  <a:tblStyle styleId="{1A988C8C-3ED5-45E8-900B-A63D39C7CFE7}"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0" d="100"/>
          <a:sy n="60" d="100"/>
        </p:scale>
        <p:origin x="1434" y="78"/>
      </p:cViewPr>
      <p:guideLst>
        <p:guide orient="horz" pos="1284"/>
        <p:guide pos="6141"/>
        <p:guide orient="horz" pos="4156"/>
        <p:guide pos="5866"/>
        <p:guide orient="horz" pos="302"/>
        <p:guide orient="horz" pos="1003"/>
        <p:guide pos="470"/>
        <p:guide orient="horz" pos="2850"/>
        <p:guide orient="horz" pos="1581"/>
        <p:guide pos="3168"/>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2.xml"/><Relationship Id="rId21" Type="http://schemas.openxmlformats.org/officeDocument/2006/relationships/font" Target="fonts/font7.fntdata"/><Relationship Id="rId34" Type="http://schemas.openxmlformats.org/officeDocument/2006/relationships/customXml" Target="../customXml/item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33" Type="http://schemas.openxmlformats.org/officeDocument/2006/relationships/customXml" Target="../customXml/item2.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32"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font" Target="fonts/font5.fntdata"/><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8.fntdata"/><Relationship Id="rId27" Type="http://customschemas.google.com/relationships/presentationmetadata" Target="metadata"/><Relationship Id="rId30" Type="http://schemas.openxmlformats.org/officeDocument/2006/relationships/theme" Target="theme/theme1.xml"/><Relationship Id="rId35" Type="http://schemas.openxmlformats.org/officeDocument/2006/relationships/customXml" Target="../customXml/item4.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661172" y="685800"/>
            <a:ext cx="353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notes"/>
          <p:cNvSpPr>
            <a:spLocks noGrp="1" noRot="1" noChangeAspect="1"/>
          </p:cNvSpPr>
          <p:nvPr>
            <p:ph type="sldImg" idx="2"/>
          </p:nvPr>
        </p:nvSpPr>
        <p:spPr>
          <a:xfrm>
            <a:off x="1661181" y="685800"/>
            <a:ext cx="353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03" name="Google Shape;203;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1200"/>
              </a:spcBef>
              <a:spcAft>
                <a:spcPts val="1200"/>
              </a:spcAft>
              <a:buSzPts val="1100"/>
              <a:buNone/>
            </a:pPr>
            <a:endParaRPr sz="120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g12a94f7e7de_1_0:notes"/>
          <p:cNvSpPr>
            <a:spLocks noGrp="1" noRot="1" noChangeAspect="1"/>
          </p:cNvSpPr>
          <p:nvPr>
            <p:ph type="sldImg" idx="2"/>
          </p:nvPr>
        </p:nvSpPr>
        <p:spPr>
          <a:xfrm>
            <a:off x="1661181" y="685800"/>
            <a:ext cx="353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2" name="Google Shape;292;g12a94f7e7de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9"/>
        <p:cNvGrpSpPr/>
        <p:nvPr/>
      </p:nvGrpSpPr>
      <p:grpSpPr>
        <a:xfrm>
          <a:off x="0" y="0"/>
          <a:ext cx="0" cy="0"/>
          <a:chOff x="0" y="0"/>
          <a:chExt cx="0" cy="0"/>
        </a:xfrm>
      </p:grpSpPr>
      <p:sp>
        <p:nvSpPr>
          <p:cNvPr id="300" name="Google Shape;300;g136a387b223_7_3:notes"/>
          <p:cNvSpPr>
            <a:spLocks noGrp="1" noRot="1" noChangeAspect="1"/>
          </p:cNvSpPr>
          <p:nvPr>
            <p:ph type="sldImg" idx="2"/>
          </p:nvPr>
        </p:nvSpPr>
        <p:spPr>
          <a:xfrm>
            <a:off x="1661181" y="685800"/>
            <a:ext cx="353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01" name="Google Shape;301;g136a387b223_7_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13b8548e527_0_5:notes"/>
          <p:cNvSpPr>
            <a:spLocks noGrp="1" noRot="1" noChangeAspect="1"/>
          </p:cNvSpPr>
          <p:nvPr>
            <p:ph type="sldImg" idx="2"/>
          </p:nvPr>
        </p:nvSpPr>
        <p:spPr>
          <a:xfrm>
            <a:off x="1661181" y="685800"/>
            <a:ext cx="353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12" name="Google Shape;312;g13b8548e527_0_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12a94f7e7de_6_0:notes"/>
          <p:cNvSpPr>
            <a:spLocks noGrp="1" noRot="1" noChangeAspect="1"/>
          </p:cNvSpPr>
          <p:nvPr>
            <p:ph type="sldImg" idx="2"/>
          </p:nvPr>
        </p:nvSpPr>
        <p:spPr>
          <a:xfrm>
            <a:off x="1661181" y="685800"/>
            <a:ext cx="353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1" name="Google Shape;211;g12a94f7e7de_6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g12aa48bb2be_2_6:notes"/>
          <p:cNvSpPr>
            <a:spLocks noGrp="1" noRot="1" noChangeAspect="1"/>
          </p:cNvSpPr>
          <p:nvPr>
            <p:ph type="sldImg" idx="2"/>
          </p:nvPr>
        </p:nvSpPr>
        <p:spPr>
          <a:xfrm>
            <a:off x="1661181" y="685800"/>
            <a:ext cx="353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17" name="Google Shape;217;g12aa48bb2be_2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f46f1e6a84_0_0:notes"/>
          <p:cNvSpPr>
            <a:spLocks noGrp="1" noRot="1" noChangeAspect="1"/>
          </p:cNvSpPr>
          <p:nvPr>
            <p:ph type="sldImg" idx="2"/>
          </p:nvPr>
        </p:nvSpPr>
        <p:spPr>
          <a:xfrm>
            <a:off x="1071563" y="685800"/>
            <a:ext cx="47148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3" name="Google Shape;223;gf46f1e6a84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sz="120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13b8548e527_0_0:notes"/>
          <p:cNvSpPr>
            <a:spLocks noGrp="1" noRot="1" noChangeAspect="1"/>
          </p:cNvSpPr>
          <p:nvPr>
            <p:ph type="sldImg" idx="2"/>
          </p:nvPr>
        </p:nvSpPr>
        <p:spPr>
          <a:xfrm>
            <a:off x="1071563" y="685800"/>
            <a:ext cx="47148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29" name="Google Shape;229;g13b8548e527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11bb2c6cc0c_2_0:notes"/>
          <p:cNvSpPr>
            <a:spLocks noGrp="1" noRot="1" noChangeAspect="1"/>
          </p:cNvSpPr>
          <p:nvPr>
            <p:ph type="sldImg" idx="2"/>
          </p:nvPr>
        </p:nvSpPr>
        <p:spPr>
          <a:xfrm>
            <a:off x="1071563" y="685800"/>
            <a:ext cx="47148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5" name="Google Shape;235;g11bb2c6cc0c_2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sz="120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12a94f7e7de_2_37:notes"/>
          <p:cNvSpPr>
            <a:spLocks noGrp="1" noRot="1" noChangeAspect="1"/>
          </p:cNvSpPr>
          <p:nvPr>
            <p:ph type="sldImg" idx="2"/>
          </p:nvPr>
        </p:nvSpPr>
        <p:spPr>
          <a:xfrm>
            <a:off x="1661181" y="685800"/>
            <a:ext cx="353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4" name="Google Shape;264;g12a94f7e7de_2_3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12a94f7e7de_2_15:notes"/>
          <p:cNvSpPr>
            <a:spLocks noGrp="1" noRot="1" noChangeAspect="1"/>
          </p:cNvSpPr>
          <p:nvPr>
            <p:ph type="sldImg" idx="2"/>
          </p:nvPr>
        </p:nvSpPr>
        <p:spPr>
          <a:xfrm>
            <a:off x="1661181" y="685800"/>
            <a:ext cx="353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73" name="Google Shape;273;g12a94f7e7de_2_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13ee68343b3_4_1:notes"/>
          <p:cNvSpPr>
            <a:spLocks noGrp="1" noRot="1" noChangeAspect="1"/>
          </p:cNvSpPr>
          <p:nvPr>
            <p:ph type="sldImg" idx="2"/>
          </p:nvPr>
        </p:nvSpPr>
        <p:spPr>
          <a:xfrm>
            <a:off x="1661181" y="685800"/>
            <a:ext cx="35364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2" name="Google Shape;282;g13ee68343b3_4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solidFill>
                <a:schemeClr val="dk1"/>
              </a:solidFill>
            </a:endParaRPr>
          </a:p>
          <a:p>
            <a:pPr marL="0" lvl="0" indent="0" algn="l" rtl="0">
              <a:lnSpc>
                <a:spcPct val="100000"/>
              </a:lnSpc>
              <a:spcBef>
                <a:spcPts val="0"/>
              </a:spcBef>
              <a:spcAft>
                <a:spcPts val="0"/>
              </a:spcAft>
              <a:buClr>
                <a:schemeClr val="dk1"/>
              </a:buClr>
              <a:buSzPts val="1100"/>
              <a:buFont typeface="Arial"/>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7.jp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jpg"/><Relationship Id="rId4" Type="http://schemas.openxmlformats.org/officeDocument/2006/relationships/image" Target="../media/image4.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3.jp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4.jp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7.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SCCOE Title Slide 1">
  <p:cSld name="TITLE_1">
    <p:bg>
      <p:bgPr>
        <a:solidFill>
          <a:schemeClr val="lt1"/>
        </a:solidFill>
        <a:effectLst/>
      </p:bgPr>
    </p:bg>
    <p:spTree>
      <p:nvGrpSpPr>
        <p:cNvPr id="1" name="Shape 8"/>
        <p:cNvGrpSpPr/>
        <p:nvPr/>
      </p:nvGrpSpPr>
      <p:grpSpPr>
        <a:xfrm>
          <a:off x="0" y="0"/>
          <a:ext cx="0" cy="0"/>
          <a:chOff x="0" y="0"/>
          <a:chExt cx="0" cy="0"/>
        </a:xfrm>
      </p:grpSpPr>
      <p:sp>
        <p:nvSpPr>
          <p:cNvPr id="9" name="Google Shape;9;p47"/>
          <p:cNvSpPr/>
          <p:nvPr/>
        </p:nvSpPr>
        <p:spPr>
          <a:xfrm>
            <a:off x="0" y="0"/>
            <a:ext cx="10058400" cy="7315200"/>
          </a:xfrm>
          <a:prstGeom prst="rect">
            <a:avLst/>
          </a:prstGeom>
          <a:gradFill>
            <a:gsLst>
              <a:gs pos="0">
                <a:srgbClr val="E4F2FA"/>
              </a:gs>
              <a:gs pos="33000">
                <a:srgbClr val="FFFFFF"/>
              </a:gs>
              <a:gs pos="50000">
                <a:srgbClr val="FFFFFF"/>
              </a:gs>
              <a:gs pos="67000">
                <a:srgbClr val="FFFFFF"/>
              </a:gs>
              <a:gs pos="100000">
                <a:srgbClr val="E4F2FA"/>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pic>
        <p:nvPicPr>
          <p:cNvPr id="10" name="Google Shape;10;p47"/>
          <p:cNvPicPr preferRelativeResize="0"/>
          <p:nvPr/>
        </p:nvPicPr>
        <p:blipFill rotWithShape="1">
          <a:blip r:embed="rId2">
            <a:alphaModFix/>
          </a:blip>
          <a:srcRect l="3400" r="3410"/>
          <a:stretch/>
        </p:blipFill>
        <p:spPr>
          <a:xfrm>
            <a:off x="3725401" y="1161300"/>
            <a:ext cx="2607606" cy="1888490"/>
          </a:xfrm>
          <a:prstGeom prst="rect">
            <a:avLst/>
          </a:prstGeom>
          <a:noFill/>
          <a:ln>
            <a:noFill/>
          </a:ln>
        </p:spPr>
      </p:pic>
      <p:pic>
        <p:nvPicPr>
          <p:cNvPr id="11" name="Google Shape;11;p47"/>
          <p:cNvPicPr preferRelativeResize="0"/>
          <p:nvPr/>
        </p:nvPicPr>
        <p:blipFill rotWithShape="1">
          <a:blip r:embed="rId3">
            <a:alphaModFix/>
          </a:blip>
          <a:srcRect/>
          <a:stretch/>
        </p:blipFill>
        <p:spPr>
          <a:xfrm>
            <a:off x="8823522" y="1161300"/>
            <a:ext cx="1234877" cy="1888486"/>
          </a:xfrm>
          <a:prstGeom prst="rect">
            <a:avLst/>
          </a:prstGeom>
          <a:noFill/>
          <a:ln>
            <a:noFill/>
          </a:ln>
        </p:spPr>
      </p:pic>
      <p:pic>
        <p:nvPicPr>
          <p:cNvPr id="12" name="Google Shape;12;p47"/>
          <p:cNvPicPr preferRelativeResize="0"/>
          <p:nvPr/>
        </p:nvPicPr>
        <p:blipFill rotWithShape="1">
          <a:blip r:embed="rId4">
            <a:alphaModFix/>
          </a:blip>
          <a:srcRect/>
          <a:stretch/>
        </p:blipFill>
        <p:spPr>
          <a:xfrm>
            <a:off x="0" y="1161300"/>
            <a:ext cx="1234887" cy="1888502"/>
          </a:xfrm>
          <a:prstGeom prst="rect">
            <a:avLst/>
          </a:prstGeom>
          <a:noFill/>
          <a:ln>
            <a:noFill/>
          </a:ln>
        </p:spPr>
      </p:pic>
      <p:pic>
        <p:nvPicPr>
          <p:cNvPr id="13" name="Google Shape;13;p47"/>
          <p:cNvPicPr preferRelativeResize="0"/>
          <p:nvPr/>
        </p:nvPicPr>
        <p:blipFill rotWithShape="1">
          <a:blip r:embed="rId5">
            <a:alphaModFix/>
          </a:blip>
          <a:srcRect/>
          <a:stretch/>
        </p:blipFill>
        <p:spPr>
          <a:xfrm>
            <a:off x="6409393" y="1161300"/>
            <a:ext cx="2337738" cy="1888491"/>
          </a:xfrm>
          <a:prstGeom prst="rect">
            <a:avLst/>
          </a:prstGeom>
          <a:noFill/>
          <a:ln>
            <a:noFill/>
          </a:ln>
        </p:spPr>
      </p:pic>
      <p:sp>
        <p:nvSpPr>
          <p:cNvPr id="14" name="Google Shape;14;p47"/>
          <p:cNvSpPr/>
          <p:nvPr/>
        </p:nvSpPr>
        <p:spPr>
          <a:xfrm>
            <a:off x="0" y="0"/>
            <a:ext cx="10058400" cy="1085100"/>
          </a:xfrm>
          <a:prstGeom prst="rect">
            <a:avLst/>
          </a:prstGeom>
          <a:gradFill>
            <a:gsLst>
              <a:gs pos="0">
                <a:srgbClr val="004F7D"/>
              </a:gs>
              <a:gs pos="20000">
                <a:srgbClr val="0069A7"/>
              </a:gs>
              <a:gs pos="50000">
                <a:srgbClr val="0069A7"/>
              </a:gs>
              <a:gs pos="80000">
                <a:srgbClr val="0069A7"/>
              </a:gs>
              <a:gs pos="100000">
                <a:srgbClr val="004F7D"/>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pic>
        <p:nvPicPr>
          <p:cNvPr id="15" name="Google Shape;15;p47" descr="A picture containing logo&#10;&#10;Description automatically generated"/>
          <p:cNvPicPr preferRelativeResize="0"/>
          <p:nvPr/>
        </p:nvPicPr>
        <p:blipFill rotWithShape="1">
          <a:blip r:embed="rId6">
            <a:alphaModFix/>
          </a:blip>
          <a:srcRect/>
          <a:stretch/>
        </p:blipFill>
        <p:spPr>
          <a:xfrm>
            <a:off x="3104350" y="245664"/>
            <a:ext cx="3849697" cy="764573"/>
          </a:xfrm>
          <a:prstGeom prst="rect">
            <a:avLst/>
          </a:prstGeom>
          <a:noFill/>
          <a:ln>
            <a:noFill/>
          </a:ln>
        </p:spPr>
      </p:pic>
      <p:sp>
        <p:nvSpPr>
          <p:cNvPr id="16" name="Google Shape;16;p47"/>
          <p:cNvSpPr/>
          <p:nvPr/>
        </p:nvSpPr>
        <p:spPr>
          <a:xfrm>
            <a:off x="0" y="-1"/>
            <a:ext cx="10058400" cy="7315200"/>
          </a:xfrm>
          <a:prstGeom prst="frame">
            <a:avLst>
              <a:gd name="adj1" fmla="val 2230"/>
            </a:avLst>
          </a:prstGeom>
          <a:solidFill>
            <a:srgbClr val="66A5CA">
              <a:alpha val="4000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7" name="Google Shape;17;p47"/>
          <p:cNvSpPr/>
          <p:nvPr/>
        </p:nvSpPr>
        <p:spPr>
          <a:xfrm>
            <a:off x="2417600" y="6870200"/>
            <a:ext cx="5223300" cy="444900"/>
          </a:xfrm>
          <a:prstGeom prst="trapezoid">
            <a:avLst>
              <a:gd name="adj" fmla="val 46978"/>
            </a:avLst>
          </a:prstGeom>
          <a:solidFill>
            <a:srgbClr val="0069A7"/>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8" name="Google Shape;18;p47"/>
          <p:cNvSpPr txBox="1"/>
          <p:nvPr/>
        </p:nvSpPr>
        <p:spPr>
          <a:xfrm>
            <a:off x="2623924" y="6915650"/>
            <a:ext cx="4810800" cy="354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700" b="1" i="0" u="none" strike="noStrike" cap="none">
                <a:solidFill>
                  <a:srgbClr val="FFFFFF"/>
                </a:solidFill>
                <a:latin typeface="Arial"/>
                <a:ea typeface="Arial"/>
                <a:cs typeface="Arial"/>
                <a:sym typeface="Arial"/>
              </a:rPr>
              <a:t>Equity • Diversity • Inclusion • Partnership</a:t>
            </a:r>
            <a:endParaRPr sz="1700" b="0" i="0" u="none" strike="noStrike" cap="none">
              <a:solidFill>
                <a:srgbClr val="000000"/>
              </a:solidFill>
              <a:latin typeface="Arial"/>
              <a:ea typeface="Arial"/>
              <a:cs typeface="Arial"/>
              <a:sym typeface="Arial"/>
            </a:endParaRPr>
          </a:p>
        </p:txBody>
      </p:sp>
      <p:pic>
        <p:nvPicPr>
          <p:cNvPr id="19" name="Google Shape;19;p47"/>
          <p:cNvPicPr preferRelativeResize="0"/>
          <p:nvPr/>
        </p:nvPicPr>
        <p:blipFill rotWithShape="1">
          <a:blip r:embed="rId7">
            <a:alphaModFix/>
          </a:blip>
          <a:srcRect/>
          <a:stretch/>
        </p:blipFill>
        <p:spPr>
          <a:xfrm>
            <a:off x="1309800" y="1162363"/>
            <a:ext cx="2340675" cy="188637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4"/>
        <p:cNvGrpSpPr/>
        <p:nvPr/>
      </p:nvGrpSpPr>
      <p:grpSpPr>
        <a:xfrm>
          <a:off x="0" y="0"/>
          <a:ext cx="0" cy="0"/>
          <a:chOff x="0" y="0"/>
          <a:chExt cx="0" cy="0"/>
        </a:xfrm>
      </p:grpSpPr>
      <p:sp>
        <p:nvSpPr>
          <p:cNvPr id="145" name="Google Shape;145;p57"/>
          <p:cNvSpPr txBox="1">
            <a:spLocks noGrp="1"/>
          </p:cNvSpPr>
          <p:nvPr>
            <p:ph type="title"/>
          </p:nvPr>
        </p:nvSpPr>
        <p:spPr>
          <a:xfrm>
            <a:off x="794544" y="4700016"/>
            <a:ext cx="8549700" cy="1452900"/>
          </a:xfrm>
          <a:prstGeom prst="rect">
            <a:avLst/>
          </a:prstGeom>
          <a:noFill/>
          <a:ln>
            <a:noFill/>
          </a:ln>
        </p:spPr>
        <p:txBody>
          <a:bodyPr spcFirstLastPara="1" wrap="square" lIns="117825" tIns="58900" rIns="117825" bIns="58900" anchor="t" anchorCtr="0">
            <a:noAutofit/>
          </a:bodyPr>
          <a:lstStyle>
            <a:lvl1pPr lvl="0" algn="l">
              <a:lnSpc>
                <a:spcPct val="100000"/>
              </a:lnSpc>
              <a:spcBef>
                <a:spcPts val="0"/>
              </a:spcBef>
              <a:spcAft>
                <a:spcPts val="0"/>
              </a:spcAft>
              <a:buSzPts val="1800"/>
              <a:buNone/>
              <a:defRPr sz="5200" b="1" cap="none"/>
            </a:lvl1pPr>
            <a:lvl2pPr lvl="1" algn="ctr">
              <a:lnSpc>
                <a:spcPct val="100000"/>
              </a:lnSpc>
              <a:spcBef>
                <a:spcPts val="0"/>
              </a:spcBef>
              <a:spcAft>
                <a:spcPts val="0"/>
              </a:spcAft>
              <a:buSzPts val="1800"/>
              <a:buNone/>
              <a:defRPr/>
            </a:lvl2pPr>
            <a:lvl3pPr lvl="2" algn="ctr">
              <a:lnSpc>
                <a:spcPct val="100000"/>
              </a:lnSpc>
              <a:spcBef>
                <a:spcPts val="0"/>
              </a:spcBef>
              <a:spcAft>
                <a:spcPts val="0"/>
              </a:spcAft>
              <a:buSzPts val="1800"/>
              <a:buNone/>
              <a:defRPr/>
            </a:lvl3pPr>
            <a:lvl4pPr lvl="3" algn="ctr">
              <a:lnSpc>
                <a:spcPct val="100000"/>
              </a:lnSpc>
              <a:spcBef>
                <a:spcPts val="0"/>
              </a:spcBef>
              <a:spcAft>
                <a:spcPts val="0"/>
              </a:spcAft>
              <a:buSzPts val="1800"/>
              <a:buNone/>
              <a:defRPr/>
            </a:lvl4pPr>
            <a:lvl5pPr lvl="4" algn="ctr">
              <a:lnSpc>
                <a:spcPct val="100000"/>
              </a:lnSpc>
              <a:spcBef>
                <a:spcPts val="0"/>
              </a:spcBef>
              <a:spcAft>
                <a:spcPts val="0"/>
              </a:spcAft>
              <a:buSzPts val="1800"/>
              <a:buNone/>
              <a:defRPr/>
            </a:lvl5pPr>
            <a:lvl6pPr lvl="5" algn="ctr">
              <a:lnSpc>
                <a:spcPct val="100000"/>
              </a:lnSpc>
              <a:spcBef>
                <a:spcPts val="0"/>
              </a:spcBef>
              <a:spcAft>
                <a:spcPts val="0"/>
              </a:spcAft>
              <a:buSzPts val="1800"/>
              <a:buNone/>
              <a:defRPr/>
            </a:lvl6pPr>
            <a:lvl7pPr lvl="6" algn="ctr">
              <a:lnSpc>
                <a:spcPct val="100000"/>
              </a:lnSpc>
              <a:spcBef>
                <a:spcPts val="0"/>
              </a:spcBef>
              <a:spcAft>
                <a:spcPts val="0"/>
              </a:spcAft>
              <a:buSzPts val="1800"/>
              <a:buNone/>
              <a:defRPr/>
            </a:lvl7pPr>
            <a:lvl8pPr lvl="7" algn="ctr">
              <a:lnSpc>
                <a:spcPct val="100000"/>
              </a:lnSpc>
              <a:spcBef>
                <a:spcPts val="0"/>
              </a:spcBef>
              <a:spcAft>
                <a:spcPts val="0"/>
              </a:spcAft>
              <a:buSzPts val="1800"/>
              <a:buNone/>
              <a:defRPr/>
            </a:lvl8pPr>
            <a:lvl9pPr lvl="8" algn="ctr">
              <a:lnSpc>
                <a:spcPct val="100000"/>
              </a:lnSpc>
              <a:spcBef>
                <a:spcPts val="0"/>
              </a:spcBef>
              <a:spcAft>
                <a:spcPts val="0"/>
              </a:spcAft>
              <a:buSzPts val="1800"/>
              <a:buNone/>
              <a:defRPr/>
            </a:lvl9pPr>
          </a:lstStyle>
          <a:p>
            <a:endParaRPr/>
          </a:p>
        </p:txBody>
      </p:sp>
      <p:sp>
        <p:nvSpPr>
          <p:cNvPr id="146" name="Google Shape;146;p57"/>
          <p:cNvSpPr txBox="1">
            <a:spLocks noGrp="1"/>
          </p:cNvSpPr>
          <p:nvPr>
            <p:ph type="body" idx="1"/>
          </p:nvPr>
        </p:nvSpPr>
        <p:spPr>
          <a:xfrm>
            <a:off x="794544" y="3100832"/>
            <a:ext cx="8549700" cy="1599000"/>
          </a:xfrm>
          <a:prstGeom prst="rect">
            <a:avLst/>
          </a:prstGeom>
          <a:noFill/>
          <a:ln>
            <a:noFill/>
          </a:ln>
        </p:spPr>
        <p:txBody>
          <a:bodyPr spcFirstLastPara="1" wrap="square" lIns="117825" tIns="58900" rIns="117825" bIns="58900" anchor="b" anchorCtr="0">
            <a:noAutofit/>
          </a:bodyPr>
          <a:lstStyle>
            <a:lvl1pPr marL="457200" lvl="0" indent="-228600" algn="l">
              <a:lnSpc>
                <a:spcPct val="100000"/>
              </a:lnSpc>
              <a:spcBef>
                <a:spcPts val="500"/>
              </a:spcBef>
              <a:spcAft>
                <a:spcPts val="0"/>
              </a:spcAft>
              <a:buClr>
                <a:srgbClr val="888888"/>
              </a:buClr>
              <a:buSzPts val="2600"/>
              <a:buNone/>
              <a:defRPr sz="2600">
                <a:solidFill>
                  <a:srgbClr val="888888"/>
                </a:solidFill>
              </a:defRPr>
            </a:lvl1pPr>
            <a:lvl2pPr marL="914400" lvl="1" indent="-228600" algn="l">
              <a:lnSpc>
                <a:spcPct val="100000"/>
              </a:lnSpc>
              <a:spcBef>
                <a:spcPts val="500"/>
              </a:spcBef>
              <a:spcAft>
                <a:spcPts val="0"/>
              </a:spcAft>
              <a:buClr>
                <a:srgbClr val="888888"/>
              </a:buClr>
              <a:buSzPts val="2300"/>
              <a:buNone/>
              <a:defRPr sz="2300">
                <a:solidFill>
                  <a:srgbClr val="888888"/>
                </a:solidFill>
              </a:defRPr>
            </a:lvl2pPr>
            <a:lvl3pPr marL="1371600" lvl="2" indent="-228600" algn="l">
              <a:lnSpc>
                <a:spcPct val="100000"/>
              </a:lnSpc>
              <a:spcBef>
                <a:spcPts val="400"/>
              </a:spcBef>
              <a:spcAft>
                <a:spcPts val="0"/>
              </a:spcAft>
              <a:buClr>
                <a:srgbClr val="888888"/>
              </a:buClr>
              <a:buSzPts val="2100"/>
              <a:buNone/>
              <a:defRPr sz="2100">
                <a:solidFill>
                  <a:srgbClr val="888888"/>
                </a:solidFill>
              </a:defRPr>
            </a:lvl3pPr>
            <a:lvl4pPr marL="1828800" lvl="3" indent="-228600" algn="l">
              <a:lnSpc>
                <a:spcPct val="100000"/>
              </a:lnSpc>
              <a:spcBef>
                <a:spcPts val="400"/>
              </a:spcBef>
              <a:spcAft>
                <a:spcPts val="0"/>
              </a:spcAft>
              <a:buClr>
                <a:srgbClr val="888888"/>
              </a:buClr>
              <a:buSzPts val="1800"/>
              <a:buNone/>
              <a:defRPr sz="1800">
                <a:solidFill>
                  <a:srgbClr val="888888"/>
                </a:solidFill>
              </a:defRPr>
            </a:lvl4pPr>
            <a:lvl5pPr marL="2286000" lvl="4" indent="-228600" algn="l">
              <a:lnSpc>
                <a:spcPct val="100000"/>
              </a:lnSpc>
              <a:spcBef>
                <a:spcPts val="400"/>
              </a:spcBef>
              <a:spcAft>
                <a:spcPts val="0"/>
              </a:spcAft>
              <a:buClr>
                <a:srgbClr val="888888"/>
              </a:buClr>
              <a:buSzPts val="1800"/>
              <a:buNone/>
              <a:defRPr sz="1800">
                <a:solidFill>
                  <a:srgbClr val="888888"/>
                </a:solidFill>
              </a:defRPr>
            </a:lvl5pPr>
            <a:lvl6pPr marL="2743200" lvl="5" indent="-228600" algn="l">
              <a:lnSpc>
                <a:spcPct val="100000"/>
              </a:lnSpc>
              <a:spcBef>
                <a:spcPts val="400"/>
              </a:spcBef>
              <a:spcAft>
                <a:spcPts val="0"/>
              </a:spcAft>
              <a:buClr>
                <a:srgbClr val="888888"/>
              </a:buClr>
              <a:buSzPts val="1800"/>
              <a:buNone/>
              <a:defRPr sz="1800">
                <a:solidFill>
                  <a:srgbClr val="888888"/>
                </a:solidFill>
              </a:defRPr>
            </a:lvl6pPr>
            <a:lvl7pPr marL="3200400" lvl="6" indent="-228600" algn="l">
              <a:lnSpc>
                <a:spcPct val="100000"/>
              </a:lnSpc>
              <a:spcBef>
                <a:spcPts val="400"/>
              </a:spcBef>
              <a:spcAft>
                <a:spcPts val="0"/>
              </a:spcAft>
              <a:buClr>
                <a:srgbClr val="888888"/>
              </a:buClr>
              <a:buSzPts val="1800"/>
              <a:buNone/>
              <a:defRPr sz="1800">
                <a:solidFill>
                  <a:srgbClr val="888888"/>
                </a:solidFill>
              </a:defRPr>
            </a:lvl7pPr>
            <a:lvl8pPr marL="3657600" lvl="7" indent="-228600" algn="l">
              <a:lnSpc>
                <a:spcPct val="100000"/>
              </a:lnSpc>
              <a:spcBef>
                <a:spcPts val="400"/>
              </a:spcBef>
              <a:spcAft>
                <a:spcPts val="0"/>
              </a:spcAft>
              <a:buClr>
                <a:srgbClr val="888888"/>
              </a:buClr>
              <a:buSzPts val="1800"/>
              <a:buNone/>
              <a:defRPr sz="1800">
                <a:solidFill>
                  <a:srgbClr val="888888"/>
                </a:solidFill>
              </a:defRPr>
            </a:lvl8pPr>
            <a:lvl9pPr marL="4114800" lvl="8" indent="-228600" algn="l">
              <a:lnSpc>
                <a:spcPct val="100000"/>
              </a:lnSpc>
              <a:spcBef>
                <a:spcPts val="400"/>
              </a:spcBef>
              <a:spcAft>
                <a:spcPts val="0"/>
              </a:spcAft>
              <a:buClr>
                <a:srgbClr val="888888"/>
              </a:buClr>
              <a:buSzPts val="1800"/>
              <a:buNone/>
              <a:defRPr sz="1800">
                <a:solidFill>
                  <a:srgbClr val="888888"/>
                </a:solidFill>
              </a:defRPr>
            </a:lvl9pPr>
          </a:lstStyle>
          <a:p>
            <a:endParaRPr/>
          </a:p>
        </p:txBody>
      </p:sp>
      <p:sp>
        <p:nvSpPr>
          <p:cNvPr id="147" name="Google Shape;147;p57"/>
          <p:cNvSpPr txBox="1">
            <a:spLocks noGrp="1"/>
          </p:cNvSpPr>
          <p:nvPr>
            <p:ph type="dt" idx="10"/>
          </p:nvPr>
        </p:nvSpPr>
        <p:spPr>
          <a:xfrm>
            <a:off x="922020" y="6780784"/>
            <a:ext cx="1927800" cy="388200"/>
          </a:xfrm>
          <a:prstGeom prst="rect">
            <a:avLst/>
          </a:prstGeom>
          <a:noFill/>
          <a:ln>
            <a:noFill/>
          </a:ln>
        </p:spPr>
        <p:txBody>
          <a:bodyPr spcFirstLastPara="1" wrap="square" lIns="117825" tIns="58900" rIns="117825" bIns="589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8" name="Google Shape;148;p57"/>
          <p:cNvSpPr txBox="1">
            <a:spLocks noGrp="1"/>
          </p:cNvSpPr>
          <p:nvPr>
            <p:ph type="ftr" idx="11"/>
          </p:nvPr>
        </p:nvSpPr>
        <p:spPr>
          <a:xfrm>
            <a:off x="4730592" y="6780784"/>
            <a:ext cx="4824900" cy="388200"/>
          </a:xfrm>
          <a:prstGeom prst="rect">
            <a:avLst/>
          </a:prstGeom>
          <a:noFill/>
          <a:ln>
            <a:noFill/>
          </a:ln>
        </p:spPr>
        <p:txBody>
          <a:bodyPr spcFirstLastPara="1" wrap="square" lIns="0" tIns="0" rIns="0" bIns="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9" name="Google Shape;149;p57"/>
          <p:cNvSpPr txBox="1">
            <a:spLocks noGrp="1"/>
          </p:cNvSpPr>
          <p:nvPr>
            <p:ph type="sldNum" idx="12"/>
          </p:nvPr>
        </p:nvSpPr>
        <p:spPr>
          <a:xfrm>
            <a:off x="9555480" y="6780784"/>
            <a:ext cx="410400" cy="3882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2100"/>
              <a:buFont typeface="Arial"/>
              <a:buNone/>
              <a:defRPr sz="21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2100"/>
              <a:buFont typeface="Arial"/>
              <a:buNone/>
              <a:defRPr sz="21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2100"/>
              <a:buFont typeface="Arial"/>
              <a:buNone/>
              <a:defRPr sz="21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2100"/>
              <a:buFont typeface="Arial"/>
              <a:buNone/>
              <a:defRPr sz="21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2100"/>
              <a:buFont typeface="Arial"/>
              <a:buNone/>
              <a:defRPr sz="21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2100"/>
              <a:buFont typeface="Arial"/>
              <a:buNone/>
              <a:defRPr sz="21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2100"/>
              <a:buFont typeface="Arial"/>
              <a:buNone/>
              <a:defRPr sz="21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2100"/>
              <a:buFont typeface="Arial"/>
              <a:buNone/>
              <a:defRPr sz="21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2100"/>
              <a:buFont typeface="Arial"/>
              <a:buNone/>
              <a:defRPr sz="21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150"/>
        <p:cNvGrpSpPr/>
        <p:nvPr/>
      </p:nvGrpSpPr>
      <p:grpSpPr>
        <a:xfrm>
          <a:off x="0" y="0"/>
          <a:ext cx="0" cy="0"/>
          <a:chOff x="0" y="0"/>
          <a:chExt cx="0" cy="0"/>
        </a:xfrm>
      </p:grpSpPr>
      <p:sp>
        <p:nvSpPr>
          <p:cNvPr id="151" name="Google Shape;151;p58"/>
          <p:cNvSpPr txBox="1">
            <a:spLocks noGrp="1"/>
          </p:cNvSpPr>
          <p:nvPr>
            <p:ph type="title"/>
          </p:nvPr>
        </p:nvSpPr>
        <p:spPr>
          <a:xfrm>
            <a:off x="502920" y="292608"/>
            <a:ext cx="9052500" cy="1219200"/>
          </a:xfrm>
          <a:prstGeom prst="rect">
            <a:avLst/>
          </a:prstGeom>
          <a:noFill/>
          <a:ln>
            <a:noFill/>
          </a:ln>
        </p:spPr>
        <p:txBody>
          <a:bodyPr spcFirstLastPara="1" wrap="square" lIns="117825" tIns="58900" rIns="117825" bIns="58900" anchor="ctr" anchorCtr="0">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a:lvl2pPr>
            <a:lvl3pPr lvl="2" algn="ctr">
              <a:lnSpc>
                <a:spcPct val="100000"/>
              </a:lnSpc>
              <a:spcBef>
                <a:spcPts val="0"/>
              </a:spcBef>
              <a:spcAft>
                <a:spcPts val="0"/>
              </a:spcAft>
              <a:buSzPts val="1800"/>
              <a:buNone/>
              <a:defRPr/>
            </a:lvl3pPr>
            <a:lvl4pPr lvl="3" algn="ctr">
              <a:lnSpc>
                <a:spcPct val="100000"/>
              </a:lnSpc>
              <a:spcBef>
                <a:spcPts val="0"/>
              </a:spcBef>
              <a:spcAft>
                <a:spcPts val="0"/>
              </a:spcAft>
              <a:buSzPts val="1800"/>
              <a:buNone/>
              <a:defRPr/>
            </a:lvl4pPr>
            <a:lvl5pPr lvl="4" algn="ctr">
              <a:lnSpc>
                <a:spcPct val="100000"/>
              </a:lnSpc>
              <a:spcBef>
                <a:spcPts val="0"/>
              </a:spcBef>
              <a:spcAft>
                <a:spcPts val="0"/>
              </a:spcAft>
              <a:buSzPts val="1800"/>
              <a:buNone/>
              <a:defRPr/>
            </a:lvl5pPr>
            <a:lvl6pPr lvl="5" algn="ctr">
              <a:lnSpc>
                <a:spcPct val="100000"/>
              </a:lnSpc>
              <a:spcBef>
                <a:spcPts val="0"/>
              </a:spcBef>
              <a:spcAft>
                <a:spcPts val="0"/>
              </a:spcAft>
              <a:buSzPts val="1800"/>
              <a:buNone/>
              <a:defRPr/>
            </a:lvl6pPr>
            <a:lvl7pPr lvl="6" algn="ctr">
              <a:lnSpc>
                <a:spcPct val="100000"/>
              </a:lnSpc>
              <a:spcBef>
                <a:spcPts val="0"/>
              </a:spcBef>
              <a:spcAft>
                <a:spcPts val="0"/>
              </a:spcAft>
              <a:buSzPts val="1800"/>
              <a:buNone/>
              <a:defRPr/>
            </a:lvl7pPr>
            <a:lvl8pPr lvl="7" algn="ctr">
              <a:lnSpc>
                <a:spcPct val="100000"/>
              </a:lnSpc>
              <a:spcBef>
                <a:spcPts val="0"/>
              </a:spcBef>
              <a:spcAft>
                <a:spcPts val="0"/>
              </a:spcAft>
              <a:buSzPts val="1800"/>
              <a:buNone/>
              <a:defRPr/>
            </a:lvl8pPr>
            <a:lvl9pPr lvl="8" algn="ctr">
              <a:lnSpc>
                <a:spcPct val="100000"/>
              </a:lnSpc>
              <a:spcBef>
                <a:spcPts val="0"/>
              </a:spcBef>
              <a:spcAft>
                <a:spcPts val="0"/>
              </a:spcAft>
              <a:buSzPts val="1800"/>
              <a:buNone/>
              <a:defRPr/>
            </a:lvl9pPr>
          </a:lstStyle>
          <a:p>
            <a:endParaRPr/>
          </a:p>
        </p:txBody>
      </p:sp>
      <p:sp>
        <p:nvSpPr>
          <p:cNvPr id="152" name="Google Shape;152;p58"/>
          <p:cNvSpPr txBox="1">
            <a:spLocks noGrp="1"/>
          </p:cNvSpPr>
          <p:nvPr>
            <p:ph type="body" idx="1"/>
          </p:nvPr>
        </p:nvSpPr>
        <p:spPr>
          <a:xfrm>
            <a:off x="502920" y="1706880"/>
            <a:ext cx="4442400" cy="4828200"/>
          </a:xfrm>
          <a:prstGeom prst="rect">
            <a:avLst/>
          </a:prstGeom>
          <a:noFill/>
          <a:ln>
            <a:noFill/>
          </a:ln>
        </p:spPr>
        <p:txBody>
          <a:bodyPr spcFirstLastPara="1" wrap="square" lIns="117825" tIns="58900" rIns="117825" bIns="58900" anchor="t" anchorCtr="0">
            <a:noAutofit/>
          </a:bodyPr>
          <a:lstStyle>
            <a:lvl1pPr marL="457200" lvl="0" indent="-457200" algn="l">
              <a:lnSpc>
                <a:spcPct val="100000"/>
              </a:lnSpc>
              <a:spcBef>
                <a:spcPts val="700"/>
              </a:spcBef>
              <a:spcAft>
                <a:spcPts val="0"/>
              </a:spcAft>
              <a:buClr>
                <a:schemeClr val="dk1"/>
              </a:buClr>
              <a:buSzPts val="3600"/>
              <a:buChar char="•"/>
              <a:defRPr sz="3600"/>
            </a:lvl1pPr>
            <a:lvl2pPr marL="914400" lvl="1" indent="-425450" algn="l">
              <a:lnSpc>
                <a:spcPct val="100000"/>
              </a:lnSpc>
              <a:spcBef>
                <a:spcPts val="600"/>
              </a:spcBef>
              <a:spcAft>
                <a:spcPts val="0"/>
              </a:spcAft>
              <a:buClr>
                <a:schemeClr val="dk1"/>
              </a:buClr>
              <a:buSzPts val="3100"/>
              <a:buChar char="–"/>
              <a:defRPr sz="3100"/>
            </a:lvl2pPr>
            <a:lvl3pPr marL="1371600" lvl="2" indent="-393700" algn="l">
              <a:lnSpc>
                <a:spcPct val="100000"/>
              </a:lnSpc>
              <a:spcBef>
                <a:spcPts val="500"/>
              </a:spcBef>
              <a:spcAft>
                <a:spcPts val="0"/>
              </a:spcAft>
              <a:buClr>
                <a:schemeClr val="dk1"/>
              </a:buClr>
              <a:buSzPts val="2600"/>
              <a:buChar char="•"/>
              <a:defRPr sz="2600"/>
            </a:lvl3pPr>
            <a:lvl4pPr marL="1828800" lvl="3" indent="-374650" algn="l">
              <a:lnSpc>
                <a:spcPct val="100000"/>
              </a:lnSpc>
              <a:spcBef>
                <a:spcPts val="500"/>
              </a:spcBef>
              <a:spcAft>
                <a:spcPts val="0"/>
              </a:spcAft>
              <a:buClr>
                <a:schemeClr val="dk1"/>
              </a:buClr>
              <a:buSzPts val="2300"/>
              <a:buChar char="–"/>
              <a:defRPr sz="2300"/>
            </a:lvl4pPr>
            <a:lvl5pPr marL="2286000" lvl="4" indent="-374650" algn="l">
              <a:lnSpc>
                <a:spcPct val="100000"/>
              </a:lnSpc>
              <a:spcBef>
                <a:spcPts val="500"/>
              </a:spcBef>
              <a:spcAft>
                <a:spcPts val="0"/>
              </a:spcAft>
              <a:buClr>
                <a:schemeClr val="dk1"/>
              </a:buClr>
              <a:buSzPts val="2300"/>
              <a:buChar char="»"/>
              <a:defRPr sz="2300"/>
            </a:lvl5pPr>
            <a:lvl6pPr marL="2743200" lvl="5" indent="-374650" algn="l">
              <a:lnSpc>
                <a:spcPct val="100000"/>
              </a:lnSpc>
              <a:spcBef>
                <a:spcPts val="500"/>
              </a:spcBef>
              <a:spcAft>
                <a:spcPts val="0"/>
              </a:spcAft>
              <a:buClr>
                <a:schemeClr val="dk1"/>
              </a:buClr>
              <a:buSzPts val="2300"/>
              <a:buChar char="•"/>
              <a:defRPr sz="2300"/>
            </a:lvl6pPr>
            <a:lvl7pPr marL="3200400" lvl="6" indent="-374650" algn="l">
              <a:lnSpc>
                <a:spcPct val="100000"/>
              </a:lnSpc>
              <a:spcBef>
                <a:spcPts val="500"/>
              </a:spcBef>
              <a:spcAft>
                <a:spcPts val="0"/>
              </a:spcAft>
              <a:buClr>
                <a:schemeClr val="dk1"/>
              </a:buClr>
              <a:buSzPts val="2300"/>
              <a:buChar char="•"/>
              <a:defRPr sz="2300"/>
            </a:lvl7pPr>
            <a:lvl8pPr marL="3657600" lvl="7" indent="-374650" algn="l">
              <a:lnSpc>
                <a:spcPct val="100000"/>
              </a:lnSpc>
              <a:spcBef>
                <a:spcPts val="500"/>
              </a:spcBef>
              <a:spcAft>
                <a:spcPts val="0"/>
              </a:spcAft>
              <a:buClr>
                <a:schemeClr val="dk1"/>
              </a:buClr>
              <a:buSzPts val="2300"/>
              <a:buChar char="•"/>
              <a:defRPr sz="2300"/>
            </a:lvl8pPr>
            <a:lvl9pPr marL="4114800" lvl="8" indent="-374650" algn="l">
              <a:lnSpc>
                <a:spcPct val="100000"/>
              </a:lnSpc>
              <a:spcBef>
                <a:spcPts val="500"/>
              </a:spcBef>
              <a:spcAft>
                <a:spcPts val="0"/>
              </a:spcAft>
              <a:buClr>
                <a:schemeClr val="dk1"/>
              </a:buClr>
              <a:buSzPts val="2300"/>
              <a:buChar char="•"/>
              <a:defRPr sz="2300"/>
            </a:lvl9pPr>
          </a:lstStyle>
          <a:p>
            <a:endParaRPr/>
          </a:p>
        </p:txBody>
      </p:sp>
      <p:sp>
        <p:nvSpPr>
          <p:cNvPr id="153" name="Google Shape;153;p58"/>
          <p:cNvSpPr txBox="1">
            <a:spLocks noGrp="1"/>
          </p:cNvSpPr>
          <p:nvPr>
            <p:ph type="body" idx="2"/>
          </p:nvPr>
        </p:nvSpPr>
        <p:spPr>
          <a:xfrm>
            <a:off x="5113020" y="1706880"/>
            <a:ext cx="4442400" cy="4828200"/>
          </a:xfrm>
          <a:prstGeom prst="rect">
            <a:avLst/>
          </a:prstGeom>
          <a:noFill/>
          <a:ln>
            <a:noFill/>
          </a:ln>
        </p:spPr>
        <p:txBody>
          <a:bodyPr spcFirstLastPara="1" wrap="square" lIns="117825" tIns="58900" rIns="117825" bIns="58900" anchor="t" anchorCtr="0">
            <a:noAutofit/>
          </a:bodyPr>
          <a:lstStyle>
            <a:lvl1pPr marL="457200" lvl="0" indent="-457200" algn="l">
              <a:lnSpc>
                <a:spcPct val="100000"/>
              </a:lnSpc>
              <a:spcBef>
                <a:spcPts val="700"/>
              </a:spcBef>
              <a:spcAft>
                <a:spcPts val="0"/>
              </a:spcAft>
              <a:buClr>
                <a:schemeClr val="dk1"/>
              </a:buClr>
              <a:buSzPts val="3600"/>
              <a:buChar char="•"/>
              <a:defRPr sz="3600"/>
            </a:lvl1pPr>
            <a:lvl2pPr marL="914400" lvl="1" indent="-425450" algn="l">
              <a:lnSpc>
                <a:spcPct val="100000"/>
              </a:lnSpc>
              <a:spcBef>
                <a:spcPts val="600"/>
              </a:spcBef>
              <a:spcAft>
                <a:spcPts val="0"/>
              </a:spcAft>
              <a:buClr>
                <a:schemeClr val="dk1"/>
              </a:buClr>
              <a:buSzPts val="3100"/>
              <a:buChar char="–"/>
              <a:defRPr sz="3100"/>
            </a:lvl2pPr>
            <a:lvl3pPr marL="1371600" lvl="2" indent="-393700" algn="l">
              <a:lnSpc>
                <a:spcPct val="100000"/>
              </a:lnSpc>
              <a:spcBef>
                <a:spcPts val="500"/>
              </a:spcBef>
              <a:spcAft>
                <a:spcPts val="0"/>
              </a:spcAft>
              <a:buClr>
                <a:schemeClr val="dk1"/>
              </a:buClr>
              <a:buSzPts val="2600"/>
              <a:buChar char="•"/>
              <a:defRPr sz="2600"/>
            </a:lvl3pPr>
            <a:lvl4pPr marL="1828800" lvl="3" indent="-374650" algn="l">
              <a:lnSpc>
                <a:spcPct val="100000"/>
              </a:lnSpc>
              <a:spcBef>
                <a:spcPts val="500"/>
              </a:spcBef>
              <a:spcAft>
                <a:spcPts val="0"/>
              </a:spcAft>
              <a:buClr>
                <a:schemeClr val="dk1"/>
              </a:buClr>
              <a:buSzPts val="2300"/>
              <a:buChar char="–"/>
              <a:defRPr sz="2300"/>
            </a:lvl4pPr>
            <a:lvl5pPr marL="2286000" lvl="4" indent="-374650" algn="l">
              <a:lnSpc>
                <a:spcPct val="100000"/>
              </a:lnSpc>
              <a:spcBef>
                <a:spcPts val="500"/>
              </a:spcBef>
              <a:spcAft>
                <a:spcPts val="0"/>
              </a:spcAft>
              <a:buClr>
                <a:schemeClr val="dk1"/>
              </a:buClr>
              <a:buSzPts val="2300"/>
              <a:buChar char="»"/>
              <a:defRPr sz="2300"/>
            </a:lvl5pPr>
            <a:lvl6pPr marL="2743200" lvl="5" indent="-374650" algn="l">
              <a:lnSpc>
                <a:spcPct val="100000"/>
              </a:lnSpc>
              <a:spcBef>
                <a:spcPts val="500"/>
              </a:spcBef>
              <a:spcAft>
                <a:spcPts val="0"/>
              </a:spcAft>
              <a:buClr>
                <a:schemeClr val="dk1"/>
              </a:buClr>
              <a:buSzPts val="2300"/>
              <a:buChar char="•"/>
              <a:defRPr sz="2300"/>
            </a:lvl6pPr>
            <a:lvl7pPr marL="3200400" lvl="6" indent="-374650" algn="l">
              <a:lnSpc>
                <a:spcPct val="100000"/>
              </a:lnSpc>
              <a:spcBef>
                <a:spcPts val="500"/>
              </a:spcBef>
              <a:spcAft>
                <a:spcPts val="0"/>
              </a:spcAft>
              <a:buClr>
                <a:schemeClr val="dk1"/>
              </a:buClr>
              <a:buSzPts val="2300"/>
              <a:buChar char="•"/>
              <a:defRPr sz="2300"/>
            </a:lvl7pPr>
            <a:lvl8pPr marL="3657600" lvl="7" indent="-374650" algn="l">
              <a:lnSpc>
                <a:spcPct val="100000"/>
              </a:lnSpc>
              <a:spcBef>
                <a:spcPts val="500"/>
              </a:spcBef>
              <a:spcAft>
                <a:spcPts val="0"/>
              </a:spcAft>
              <a:buClr>
                <a:schemeClr val="dk1"/>
              </a:buClr>
              <a:buSzPts val="2300"/>
              <a:buChar char="•"/>
              <a:defRPr sz="2300"/>
            </a:lvl8pPr>
            <a:lvl9pPr marL="4114800" lvl="8" indent="-374650" algn="l">
              <a:lnSpc>
                <a:spcPct val="100000"/>
              </a:lnSpc>
              <a:spcBef>
                <a:spcPts val="500"/>
              </a:spcBef>
              <a:spcAft>
                <a:spcPts val="0"/>
              </a:spcAft>
              <a:buClr>
                <a:schemeClr val="dk1"/>
              </a:buClr>
              <a:buSzPts val="2300"/>
              <a:buChar char="•"/>
              <a:defRPr sz="2300"/>
            </a:lvl9pPr>
          </a:lstStyle>
          <a:p>
            <a:endParaRPr/>
          </a:p>
        </p:txBody>
      </p:sp>
      <p:sp>
        <p:nvSpPr>
          <p:cNvPr id="154" name="Google Shape;154;p58"/>
          <p:cNvSpPr txBox="1">
            <a:spLocks noGrp="1"/>
          </p:cNvSpPr>
          <p:nvPr>
            <p:ph type="dt" idx="10"/>
          </p:nvPr>
        </p:nvSpPr>
        <p:spPr>
          <a:xfrm>
            <a:off x="922020" y="6780784"/>
            <a:ext cx="1927800" cy="388200"/>
          </a:xfrm>
          <a:prstGeom prst="rect">
            <a:avLst/>
          </a:prstGeom>
          <a:noFill/>
          <a:ln>
            <a:noFill/>
          </a:ln>
        </p:spPr>
        <p:txBody>
          <a:bodyPr spcFirstLastPara="1" wrap="square" lIns="117825" tIns="58900" rIns="117825" bIns="589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55" name="Google Shape;155;p58"/>
          <p:cNvSpPr txBox="1">
            <a:spLocks noGrp="1"/>
          </p:cNvSpPr>
          <p:nvPr>
            <p:ph type="ftr" idx="11"/>
          </p:nvPr>
        </p:nvSpPr>
        <p:spPr>
          <a:xfrm>
            <a:off x="4730592" y="6780784"/>
            <a:ext cx="4824900" cy="388200"/>
          </a:xfrm>
          <a:prstGeom prst="rect">
            <a:avLst/>
          </a:prstGeom>
          <a:noFill/>
          <a:ln>
            <a:noFill/>
          </a:ln>
        </p:spPr>
        <p:txBody>
          <a:bodyPr spcFirstLastPara="1" wrap="square" lIns="0" tIns="0" rIns="0" bIns="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56" name="Google Shape;156;p58"/>
          <p:cNvSpPr txBox="1">
            <a:spLocks noGrp="1"/>
          </p:cNvSpPr>
          <p:nvPr>
            <p:ph type="sldNum" idx="12"/>
          </p:nvPr>
        </p:nvSpPr>
        <p:spPr>
          <a:xfrm>
            <a:off x="9555480" y="6780784"/>
            <a:ext cx="410400" cy="3882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2100"/>
              <a:buFont typeface="Arial"/>
              <a:buNone/>
              <a:defRPr sz="21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2100"/>
              <a:buFont typeface="Arial"/>
              <a:buNone/>
              <a:defRPr sz="21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2100"/>
              <a:buFont typeface="Arial"/>
              <a:buNone/>
              <a:defRPr sz="21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2100"/>
              <a:buFont typeface="Arial"/>
              <a:buNone/>
              <a:defRPr sz="21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2100"/>
              <a:buFont typeface="Arial"/>
              <a:buNone/>
              <a:defRPr sz="21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2100"/>
              <a:buFont typeface="Arial"/>
              <a:buNone/>
              <a:defRPr sz="21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2100"/>
              <a:buFont typeface="Arial"/>
              <a:buNone/>
              <a:defRPr sz="21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2100"/>
              <a:buFont typeface="Arial"/>
              <a:buNone/>
              <a:defRPr sz="21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2100"/>
              <a:buFont typeface="Arial"/>
              <a:buNone/>
              <a:defRPr sz="21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57"/>
        <p:cNvGrpSpPr/>
        <p:nvPr/>
      </p:nvGrpSpPr>
      <p:grpSpPr>
        <a:xfrm>
          <a:off x="0" y="0"/>
          <a:ext cx="0" cy="0"/>
          <a:chOff x="0" y="0"/>
          <a:chExt cx="0" cy="0"/>
        </a:xfrm>
      </p:grpSpPr>
      <p:sp>
        <p:nvSpPr>
          <p:cNvPr id="158" name="Google Shape;158;p59"/>
          <p:cNvSpPr txBox="1">
            <a:spLocks noGrp="1"/>
          </p:cNvSpPr>
          <p:nvPr>
            <p:ph type="title"/>
          </p:nvPr>
        </p:nvSpPr>
        <p:spPr>
          <a:xfrm>
            <a:off x="502920" y="292608"/>
            <a:ext cx="9052500" cy="1219200"/>
          </a:xfrm>
          <a:prstGeom prst="rect">
            <a:avLst/>
          </a:prstGeom>
          <a:noFill/>
          <a:ln>
            <a:noFill/>
          </a:ln>
        </p:spPr>
        <p:txBody>
          <a:bodyPr spcFirstLastPara="1" wrap="square" lIns="117825" tIns="58900" rIns="117825" bIns="58900" anchor="ctr" anchorCtr="0">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a:lvl2pPr>
            <a:lvl3pPr lvl="2" algn="ctr">
              <a:lnSpc>
                <a:spcPct val="100000"/>
              </a:lnSpc>
              <a:spcBef>
                <a:spcPts val="0"/>
              </a:spcBef>
              <a:spcAft>
                <a:spcPts val="0"/>
              </a:spcAft>
              <a:buSzPts val="1800"/>
              <a:buNone/>
              <a:defRPr/>
            </a:lvl3pPr>
            <a:lvl4pPr lvl="3" algn="ctr">
              <a:lnSpc>
                <a:spcPct val="100000"/>
              </a:lnSpc>
              <a:spcBef>
                <a:spcPts val="0"/>
              </a:spcBef>
              <a:spcAft>
                <a:spcPts val="0"/>
              </a:spcAft>
              <a:buSzPts val="1800"/>
              <a:buNone/>
              <a:defRPr/>
            </a:lvl4pPr>
            <a:lvl5pPr lvl="4" algn="ctr">
              <a:lnSpc>
                <a:spcPct val="100000"/>
              </a:lnSpc>
              <a:spcBef>
                <a:spcPts val="0"/>
              </a:spcBef>
              <a:spcAft>
                <a:spcPts val="0"/>
              </a:spcAft>
              <a:buSzPts val="1800"/>
              <a:buNone/>
              <a:defRPr/>
            </a:lvl5pPr>
            <a:lvl6pPr lvl="5" algn="ctr">
              <a:lnSpc>
                <a:spcPct val="100000"/>
              </a:lnSpc>
              <a:spcBef>
                <a:spcPts val="0"/>
              </a:spcBef>
              <a:spcAft>
                <a:spcPts val="0"/>
              </a:spcAft>
              <a:buSzPts val="1800"/>
              <a:buNone/>
              <a:defRPr/>
            </a:lvl6pPr>
            <a:lvl7pPr lvl="6" algn="ctr">
              <a:lnSpc>
                <a:spcPct val="100000"/>
              </a:lnSpc>
              <a:spcBef>
                <a:spcPts val="0"/>
              </a:spcBef>
              <a:spcAft>
                <a:spcPts val="0"/>
              </a:spcAft>
              <a:buSzPts val="1800"/>
              <a:buNone/>
              <a:defRPr/>
            </a:lvl7pPr>
            <a:lvl8pPr lvl="7" algn="ctr">
              <a:lnSpc>
                <a:spcPct val="100000"/>
              </a:lnSpc>
              <a:spcBef>
                <a:spcPts val="0"/>
              </a:spcBef>
              <a:spcAft>
                <a:spcPts val="0"/>
              </a:spcAft>
              <a:buSzPts val="1800"/>
              <a:buNone/>
              <a:defRPr/>
            </a:lvl8pPr>
            <a:lvl9pPr lvl="8" algn="ctr">
              <a:lnSpc>
                <a:spcPct val="100000"/>
              </a:lnSpc>
              <a:spcBef>
                <a:spcPts val="0"/>
              </a:spcBef>
              <a:spcAft>
                <a:spcPts val="0"/>
              </a:spcAft>
              <a:buSzPts val="1800"/>
              <a:buNone/>
              <a:defRPr/>
            </a:lvl9pPr>
          </a:lstStyle>
          <a:p>
            <a:endParaRPr/>
          </a:p>
        </p:txBody>
      </p:sp>
      <p:sp>
        <p:nvSpPr>
          <p:cNvPr id="159" name="Google Shape;159;p59"/>
          <p:cNvSpPr txBox="1">
            <a:spLocks noGrp="1"/>
          </p:cNvSpPr>
          <p:nvPr>
            <p:ph type="body" idx="1"/>
          </p:nvPr>
        </p:nvSpPr>
        <p:spPr>
          <a:xfrm>
            <a:off x="502920" y="1637792"/>
            <a:ext cx="4444200" cy="682800"/>
          </a:xfrm>
          <a:prstGeom prst="rect">
            <a:avLst/>
          </a:prstGeom>
          <a:noFill/>
          <a:ln>
            <a:noFill/>
          </a:ln>
        </p:spPr>
        <p:txBody>
          <a:bodyPr spcFirstLastPara="1" wrap="square" lIns="117825" tIns="58900" rIns="117825" bIns="58900" anchor="b" anchorCtr="0">
            <a:noAutofit/>
          </a:bodyPr>
          <a:lstStyle>
            <a:lvl1pPr marL="457200" lvl="0" indent="-228600" algn="l">
              <a:lnSpc>
                <a:spcPct val="100000"/>
              </a:lnSpc>
              <a:spcBef>
                <a:spcPts val="600"/>
              </a:spcBef>
              <a:spcAft>
                <a:spcPts val="0"/>
              </a:spcAft>
              <a:buClr>
                <a:schemeClr val="dk1"/>
              </a:buClr>
              <a:buSzPts val="3100"/>
              <a:buNone/>
              <a:defRPr sz="3100" b="1"/>
            </a:lvl1pPr>
            <a:lvl2pPr marL="914400" lvl="1" indent="-228600" algn="l">
              <a:lnSpc>
                <a:spcPct val="100000"/>
              </a:lnSpc>
              <a:spcBef>
                <a:spcPts val="500"/>
              </a:spcBef>
              <a:spcAft>
                <a:spcPts val="0"/>
              </a:spcAft>
              <a:buClr>
                <a:schemeClr val="dk1"/>
              </a:buClr>
              <a:buSzPts val="2600"/>
              <a:buNone/>
              <a:defRPr sz="2600" b="1"/>
            </a:lvl2pPr>
            <a:lvl3pPr marL="1371600" lvl="2" indent="-228600" algn="l">
              <a:lnSpc>
                <a:spcPct val="100000"/>
              </a:lnSpc>
              <a:spcBef>
                <a:spcPts val="500"/>
              </a:spcBef>
              <a:spcAft>
                <a:spcPts val="0"/>
              </a:spcAft>
              <a:buClr>
                <a:schemeClr val="dk1"/>
              </a:buClr>
              <a:buSzPts val="2300"/>
              <a:buNone/>
              <a:defRPr sz="2300" b="1"/>
            </a:lvl3pPr>
            <a:lvl4pPr marL="1828800" lvl="3" indent="-228600" algn="l">
              <a:lnSpc>
                <a:spcPct val="100000"/>
              </a:lnSpc>
              <a:spcBef>
                <a:spcPts val="400"/>
              </a:spcBef>
              <a:spcAft>
                <a:spcPts val="0"/>
              </a:spcAft>
              <a:buClr>
                <a:schemeClr val="dk1"/>
              </a:buClr>
              <a:buSzPts val="2100"/>
              <a:buNone/>
              <a:defRPr sz="2100" b="1"/>
            </a:lvl4pPr>
            <a:lvl5pPr marL="2286000" lvl="4" indent="-228600" algn="l">
              <a:lnSpc>
                <a:spcPct val="100000"/>
              </a:lnSpc>
              <a:spcBef>
                <a:spcPts val="400"/>
              </a:spcBef>
              <a:spcAft>
                <a:spcPts val="0"/>
              </a:spcAft>
              <a:buClr>
                <a:schemeClr val="dk1"/>
              </a:buClr>
              <a:buSzPts val="2100"/>
              <a:buNone/>
              <a:defRPr sz="2100" b="1"/>
            </a:lvl5pPr>
            <a:lvl6pPr marL="2743200" lvl="5" indent="-228600" algn="l">
              <a:lnSpc>
                <a:spcPct val="100000"/>
              </a:lnSpc>
              <a:spcBef>
                <a:spcPts val="400"/>
              </a:spcBef>
              <a:spcAft>
                <a:spcPts val="0"/>
              </a:spcAft>
              <a:buClr>
                <a:schemeClr val="dk1"/>
              </a:buClr>
              <a:buSzPts val="2100"/>
              <a:buNone/>
              <a:defRPr sz="2100" b="1"/>
            </a:lvl6pPr>
            <a:lvl7pPr marL="3200400" lvl="6" indent="-228600" algn="l">
              <a:lnSpc>
                <a:spcPct val="100000"/>
              </a:lnSpc>
              <a:spcBef>
                <a:spcPts val="400"/>
              </a:spcBef>
              <a:spcAft>
                <a:spcPts val="0"/>
              </a:spcAft>
              <a:buClr>
                <a:schemeClr val="dk1"/>
              </a:buClr>
              <a:buSzPts val="2100"/>
              <a:buNone/>
              <a:defRPr sz="2100" b="1"/>
            </a:lvl7pPr>
            <a:lvl8pPr marL="3657600" lvl="7" indent="-228600" algn="l">
              <a:lnSpc>
                <a:spcPct val="100000"/>
              </a:lnSpc>
              <a:spcBef>
                <a:spcPts val="400"/>
              </a:spcBef>
              <a:spcAft>
                <a:spcPts val="0"/>
              </a:spcAft>
              <a:buClr>
                <a:schemeClr val="dk1"/>
              </a:buClr>
              <a:buSzPts val="2100"/>
              <a:buNone/>
              <a:defRPr sz="2100" b="1"/>
            </a:lvl8pPr>
            <a:lvl9pPr marL="4114800" lvl="8" indent="-228600" algn="l">
              <a:lnSpc>
                <a:spcPct val="100000"/>
              </a:lnSpc>
              <a:spcBef>
                <a:spcPts val="400"/>
              </a:spcBef>
              <a:spcAft>
                <a:spcPts val="0"/>
              </a:spcAft>
              <a:buClr>
                <a:schemeClr val="dk1"/>
              </a:buClr>
              <a:buSzPts val="2100"/>
              <a:buNone/>
              <a:defRPr sz="2100" b="1"/>
            </a:lvl9pPr>
          </a:lstStyle>
          <a:p>
            <a:endParaRPr/>
          </a:p>
        </p:txBody>
      </p:sp>
      <p:sp>
        <p:nvSpPr>
          <p:cNvPr id="160" name="Google Shape;160;p59"/>
          <p:cNvSpPr txBox="1">
            <a:spLocks noGrp="1"/>
          </p:cNvSpPr>
          <p:nvPr>
            <p:ph type="body" idx="2"/>
          </p:nvPr>
        </p:nvSpPr>
        <p:spPr>
          <a:xfrm>
            <a:off x="502920" y="2320544"/>
            <a:ext cx="4444200" cy="4214400"/>
          </a:xfrm>
          <a:prstGeom prst="rect">
            <a:avLst/>
          </a:prstGeom>
          <a:noFill/>
          <a:ln>
            <a:noFill/>
          </a:ln>
        </p:spPr>
        <p:txBody>
          <a:bodyPr spcFirstLastPara="1" wrap="square" lIns="117825" tIns="58900" rIns="117825" bIns="58900" anchor="t" anchorCtr="0">
            <a:noAutofit/>
          </a:bodyPr>
          <a:lstStyle>
            <a:lvl1pPr marL="457200" lvl="0" indent="-425450" algn="l">
              <a:lnSpc>
                <a:spcPct val="100000"/>
              </a:lnSpc>
              <a:spcBef>
                <a:spcPts val="600"/>
              </a:spcBef>
              <a:spcAft>
                <a:spcPts val="0"/>
              </a:spcAft>
              <a:buClr>
                <a:schemeClr val="dk1"/>
              </a:buClr>
              <a:buSzPts val="3100"/>
              <a:buChar char="•"/>
              <a:defRPr sz="3100"/>
            </a:lvl1pPr>
            <a:lvl2pPr marL="914400" lvl="1" indent="-393700" algn="l">
              <a:lnSpc>
                <a:spcPct val="100000"/>
              </a:lnSpc>
              <a:spcBef>
                <a:spcPts val="500"/>
              </a:spcBef>
              <a:spcAft>
                <a:spcPts val="0"/>
              </a:spcAft>
              <a:buClr>
                <a:schemeClr val="dk1"/>
              </a:buClr>
              <a:buSzPts val="2600"/>
              <a:buChar char="–"/>
              <a:defRPr sz="2600"/>
            </a:lvl2pPr>
            <a:lvl3pPr marL="1371600" lvl="2" indent="-374650" algn="l">
              <a:lnSpc>
                <a:spcPct val="100000"/>
              </a:lnSpc>
              <a:spcBef>
                <a:spcPts val="500"/>
              </a:spcBef>
              <a:spcAft>
                <a:spcPts val="0"/>
              </a:spcAft>
              <a:buClr>
                <a:schemeClr val="dk1"/>
              </a:buClr>
              <a:buSzPts val="2300"/>
              <a:buChar char="•"/>
              <a:defRPr sz="2300"/>
            </a:lvl3pPr>
            <a:lvl4pPr marL="1828800" lvl="3" indent="-361950" algn="l">
              <a:lnSpc>
                <a:spcPct val="100000"/>
              </a:lnSpc>
              <a:spcBef>
                <a:spcPts val="400"/>
              </a:spcBef>
              <a:spcAft>
                <a:spcPts val="0"/>
              </a:spcAft>
              <a:buClr>
                <a:schemeClr val="dk1"/>
              </a:buClr>
              <a:buSzPts val="2100"/>
              <a:buChar char="–"/>
              <a:defRPr sz="2100"/>
            </a:lvl4pPr>
            <a:lvl5pPr marL="2286000" lvl="4" indent="-361950" algn="l">
              <a:lnSpc>
                <a:spcPct val="100000"/>
              </a:lnSpc>
              <a:spcBef>
                <a:spcPts val="400"/>
              </a:spcBef>
              <a:spcAft>
                <a:spcPts val="0"/>
              </a:spcAft>
              <a:buClr>
                <a:schemeClr val="dk1"/>
              </a:buClr>
              <a:buSzPts val="2100"/>
              <a:buChar char="»"/>
              <a:defRPr sz="2100"/>
            </a:lvl5pPr>
            <a:lvl6pPr marL="2743200" lvl="5" indent="-361950" algn="l">
              <a:lnSpc>
                <a:spcPct val="100000"/>
              </a:lnSpc>
              <a:spcBef>
                <a:spcPts val="400"/>
              </a:spcBef>
              <a:spcAft>
                <a:spcPts val="0"/>
              </a:spcAft>
              <a:buClr>
                <a:schemeClr val="dk1"/>
              </a:buClr>
              <a:buSzPts val="2100"/>
              <a:buChar char="•"/>
              <a:defRPr sz="2100"/>
            </a:lvl6pPr>
            <a:lvl7pPr marL="3200400" lvl="6" indent="-361950" algn="l">
              <a:lnSpc>
                <a:spcPct val="100000"/>
              </a:lnSpc>
              <a:spcBef>
                <a:spcPts val="400"/>
              </a:spcBef>
              <a:spcAft>
                <a:spcPts val="0"/>
              </a:spcAft>
              <a:buClr>
                <a:schemeClr val="dk1"/>
              </a:buClr>
              <a:buSzPts val="2100"/>
              <a:buChar char="•"/>
              <a:defRPr sz="2100"/>
            </a:lvl7pPr>
            <a:lvl8pPr marL="3657600" lvl="7" indent="-361950" algn="l">
              <a:lnSpc>
                <a:spcPct val="100000"/>
              </a:lnSpc>
              <a:spcBef>
                <a:spcPts val="400"/>
              </a:spcBef>
              <a:spcAft>
                <a:spcPts val="0"/>
              </a:spcAft>
              <a:buClr>
                <a:schemeClr val="dk1"/>
              </a:buClr>
              <a:buSzPts val="2100"/>
              <a:buChar char="•"/>
              <a:defRPr sz="2100"/>
            </a:lvl8pPr>
            <a:lvl9pPr marL="4114800" lvl="8" indent="-361950" algn="l">
              <a:lnSpc>
                <a:spcPct val="100000"/>
              </a:lnSpc>
              <a:spcBef>
                <a:spcPts val="400"/>
              </a:spcBef>
              <a:spcAft>
                <a:spcPts val="0"/>
              </a:spcAft>
              <a:buClr>
                <a:schemeClr val="dk1"/>
              </a:buClr>
              <a:buSzPts val="2100"/>
              <a:buChar char="•"/>
              <a:defRPr sz="2100"/>
            </a:lvl9pPr>
          </a:lstStyle>
          <a:p>
            <a:endParaRPr/>
          </a:p>
        </p:txBody>
      </p:sp>
      <p:sp>
        <p:nvSpPr>
          <p:cNvPr id="161" name="Google Shape;161;p59"/>
          <p:cNvSpPr txBox="1">
            <a:spLocks noGrp="1"/>
          </p:cNvSpPr>
          <p:nvPr>
            <p:ph type="body" idx="3"/>
          </p:nvPr>
        </p:nvSpPr>
        <p:spPr>
          <a:xfrm>
            <a:off x="5109528" y="1637792"/>
            <a:ext cx="4445700" cy="682800"/>
          </a:xfrm>
          <a:prstGeom prst="rect">
            <a:avLst/>
          </a:prstGeom>
          <a:noFill/>
          <a:ln>
            <a:noFill/>
          </a:ln>
        </p:spPr>
        <p:txBody>
          <a:bodyPr spcFirstLastPara="1" wrap="square" lIns="117825" tIns="58900" rIns="117825" bIns="58900" anchor="b" anchorCtr="0">
            <a:noAutofit/>
          </a:bodyPr>
          <a:lstStyle>
            <a:lvl1pPr marL="457200" lvl="0" indent="-228600" algn="l">
              <a:lnSpc>
                <a:spcPct val="100000"/>
              </a:lnSpc>
              <a:spcBef>
                <a:spcPts val="600"/>
              </a:spcBef>
              <a:spcAft>
                <a:spcPts val="0"/>
              </a:spcAft>
              <a:buClr>
                <a:schemeClr val="dk1"/>
              </a:buClr>
              <a:buSzPts val="3100"/>
              <a:buNone/>
              <a:defRPr sz="3100" b="1"/>
            </a:lvl1pPr>
            <a:lvl2pPr marL="914400" lvl="1" indent="-228600" algn="l">
              <a:lnSpc>
                <a:spcPct val="100000"/>
              </a:lnSpc>
              <a:spcBef>
                <a:spcPts val="500"/>
              </a:spcBef>
              <a:spcAft>
                <a:spcPts val="0"/>
              </a:spcAft>
              <a:buClr>
                <a:schemeClr val="dk1"/>
              </a:buClr>
              <a:buSzPts val="2600"/>
              <a:buNone/>
              <a:defRPr sz="2600" b="1"/>
            </a:lvl2pPr>
            <a:lvl3pPr marL="1371600" lvl="2" indent="-228600" algn="l">
              <a:lnSpc>
                <a:spcPct val="100000"/>
              </a:lnSpc>
              <a:spcBef>
                <a:spcPts val="500"/>
              </a:spcBef>
              <a:spcAft>
                <a:spcPts val="0"/>
              </a:spcAft>
              <a:buClr>
                <a:schemeClr val="dk1"/>
              </a:buClr>
              <a:buSzPts val="2300"/>
              <a:buNone/>
              <a:defRPr sz="2300" b="1"/>
            </a:lvl3pPr>
            <a:lvl4pPr marL="1828800" lvl="3" indent="-228600" algn="l">
              <a:lnSpc>
                <a:spcPct val="100000"/>
              </a:lnSpc>
              <a:spcBef>
                <a:spcPts val="400"/>
              </a:spcBef>
              <a:spcAft>
                <a:spcPts val="0"/>
              </a:spcAft>
              <a:buClr>
                <a:schemeClr val="dk1"/>
              </a:buClr>
              <a:buSzPts val="2100"/>
              <a:buNone/>
              <a:defRPr sz="2100" b="1"/>
            </a:lvl4pPr>
            <a:lvl5pPr marL="2286000" lvl="4" indent="-228600" algn="l">
              <a:lnSpc>
                <a:spcPct val="100000"/>
              </a:lnSpc>
              <a:spcBef>
                <a:spcPts val="400"/>
              </a:spcBef>
              <a:spcAft>
                <a:spcPts val="0"/>
              </a:spcAft>
              <a:buClr>
                <a:schemeClr val="dk1"/>
              </a:buClr>
              <a:buSzPts val="2100"/>
              <a:buNone/>
              <a:defRPr sz="2100" b="1"/>
            </a:lvl5pPr>
            <a:lvl6pPr marL="2743200" lvl="5" indent="-228600" algn="l">
              <a:lnSpc>
                <a:spcPct val="100000"/>
              </a:lnSpc>
              <a:spcBef>
                <a:spcPts val="400"/>
              </a:spcBef>
              <a:spcAft>
                <a:spcPts val="0"/>
              </a:spcAft>
              <a:buClr>
                <a:schemeClr val="dk1"/>
              </a:buClr>
              <a:buSzPts val="2100"/>
              <a:buNone/>
              <a:defRPr sz="2100" b="1"/>
            </a:lvl6pPr>
            <a:lvl7pPr marL="3200400" lvl="6" indent="-228600" algn="l">
              <a:lnSpc>
                <a:spcPct val="100000"/>
              </a:lnSpc>
              <a:spcBef>
                <a:spcPts val="400"/>
              </a:spcBef>
              <a:spcAft>
                <a:spcPts val="0"/>
              </a:spcAft>
              <a:buClr>
                <a:schemeClr val="dk1"/>
              </a:buClr>
              <a:buSzPts val="2100"/>
              <a:buNone/>
              <a:defRPr sz="2100" b="1"/>
            </a:lvl7pPr>
            <a:lvl8pPr marL="3657600" lvl="7" indent="-228600" algn="l">
              <a:lnSpc>
                <a:spcPct val="100000"/>
              </a:lnSpc>
              <a:spcBef>
                <a:spcPts val="400"/>
              </a:spcBef>
              <a:spcAft>
                <a:spcPts val="0"/>
              </a:spcAft>
              <a:buClr>
                <a:schemeClr val="dk1"/>
              </a:buClr>
              <a:buSzPts val="2100"/>
              <a:buNone/>
              <a:defRPr sz="2100" b="1"/>
            </a:lvl8pPr>
            <a:lvl9pPr marL="4114800" lvl="8" indent="-228600" algn="l">
              <a:lnSpc>
                <a:spcPct val="100000"/>
              </a:lnSpc>
              <a:spcBef>
                <a:spcPts val="400"/>
              </a:spcBef>
              <a:spcAft>
                <a:spcPts val="0"/>
              </a:spcAft>
              <a:buClr>
                <a:schemeClr val="dk1"/>
              </a:buClr>
              <a:buSzPts val="2100"/>
              <a:buNone/>
              <a:defRPr sz="2100" b="1"/>
            </a:lvl9pPr>
          </a:lstStyle>
          <a:p>
            <a:endParaRPr/>
          </a:p>
        </p:txBody>
      </p:sp>
      <p:sp>
        <p:nvSpPr>
          <p:cNvPr id="162" name="Google Shape;162;p59"/>
          <p:cNvSpPr txBox="1">
            <a:spLocks noGrp="1"/>
          </p:cNvSpPr>
          <p:nvPr>
            <p:ph type="body" idx="4"/>
          </p:nvPr>
        </p:nvSpPr>
        <p:spPr>
          <a:xfrm>
            <a:off x="5109528" y="2320544"/>
            <a:ext cx="4445700" cy="4214400"/>
          </a:xfrm>
          <a:prstGeom prst="rect">
            <a:avLst/>
          </a:prstGeom>
          <a:noFill/>
          <a:ln>
            <a:noFill/>
          </a:ln>
        </p:spPr>
        <p:txBody>
          <a:bodyPr spcFirstLastPara="1" wrap="square" lIns="117825" tIns="58900" rIns="117825" bIns="58900" anchor="t" anchorCtr="0">
            <a:noAutofit/>
          </a:bodyPr>
          <a:lstStyle>
            <a:lvl1pPr marL="457200" lvl="0" indent="-425450" algn="l">
              <a:lnSpc>
                <a:spcPct val="100000"/>
              </a:lnSpc>
              <a:spcBef>
                <a:spcPts val="600"/>
              </a:spcBef>
              <a:spcAft>
                <a:spcPts val="0"/>
              </a:spcAft>
              <a:buClr>
                <a:schemeClr val="dk1"/>
              </a:buClr>
              <a:buSzPts val="3100"/>
              <a:buChar char="•"/>
              <a:defRPr sz="3100"/>
            </a:lvl1pPr>
            <a:lvl2pPr marL="914400" lvl="1" indent="-393700" algn="l">
              <a:lnSpc>
                <a:spcPct val="100000"/>
              </a:lnSpc>
              <a:spcBef>
                <a:spcPts val="500"/>
              </a:spcBef>
              <a:spcAft>
                <a:spcPts val="0"/>
              </a:spcAft>
              <a:buClr>
                <a:schemeClr val="dk1"/>
              </a:buClr>
              <a:buSzPts val="2600"/>
              <a:buChar char="–"/>
              <a:defRPr sz="2600"/>
            </a:lvl2pPr>
            <a:lvl3pPr marL="1371600" lvl="2" indent="-374650" algn="l">
              <a:lnSpc>
                <a:spcPct val="100000"/>
              </a:lnSpc>
              <a:spcBef>
                <a:spcPts val="500"/>
              </a:spcBef>
              <a:spcAft>
                <a:spcPts val="0"/>
              </a:spcAft>
              <a:buClr>
                <a:schemeClr val="dk1"/>
              </a:buClr>
              <a:buSzPts val="2300"/>
              <a:buChar char="•"/>
              <a:defRPr sz="2300"/>
            </a:lvl3pPr>
            <a:lvl4pPr marL="1828800" lvl="3" indent="-361950" algn="l">
              <a:lnSpc>
                <a:spcPct val="100000"/>
              </a:lnSpc>
              <a:spcBef>
                <a:spcPts val="400"/>
              </a:spcBef>
              <a:spcAft>
                <a:spcPts val="0"/>
              </a:spcAft>
              <a:buClr>
                <a:schemeClr val="dk1"/>
              </a:buClr>
              <a:buSzPts val="2100"/>
              <a:buChar char="–"/>
              <a:defRPr sz="2100"/>
            </a:lvl4pPr>
            <a:lvl5pPr marL="2286000" lvl="4" indent="-361950" algn="l">
              <a:lnSpc>
                <a:spcPct val="100000"/>
              </a:lnSpc>
              <a:spcBef>
                <a:spcPts val="400"/>
              </a:spcBef>
              <a:spcAft>
                <a:spcPts val="0"/>
              </a:spcAft>
              <a:buClr>
                <a:schemeClr val="dk1"/>
              </a:buClr>
              <a:buSzPts val="2100"/>
              <a:buChar char="»"/>
              <a:defRPr sz="2100"/>
            </a:lvl5pPr>
            <a:lvl6pPr marL="2743200" lvl="5" indent="-361950" algn="l">
              <a:lnSpc>
                <a:spcPct val="100000"/>
              </a:lnSpc>
              <a:spcBef>
                <a:spcPts val="400"/>
              </a:spcBef>
              <a:spcAft>
                <a:spcPts val="0"/>
              </a:spcAft>
              <a:buClr>
                <a:schemeClr val="dk1"/>
              </a:buClr>
              <a:buSzPts val="2100"/>
              <a:buChar char="•"/>
              <a:defRPr sz="2100"/>
            </a:lvl6pPr>
            <a:lvl7pPr marL="3200400" lvl="6" indent="-361950" algn="l">
              <a:lnSpc>
                <a:spcPct val="100000"/>
              </a:lnSpc>
              <a:spcBef>
                <a:spcPts val="400"/>
              </a:spcBef>
              <a:spcAft>
                <a:spcPts val="0"/>
              </a:spcAft>
              <a:buClr>
                <a:schemeClr val="dk1"/>
              </a:buClr>
              <a:buSzPts val="2100"/>
              <a:buChar char="•"/>
              <a:defRPr sz="2100"/>
            </a:lvl7pPr>
            <a:lvl8pPr marL="3657600" lvl="7" indent="-361950" algn="l">
              <a:lnSpc>
                <a:spcPct val="100000"/>
              </a:lnSpc>
              <a:spcBef>
                <a:spcPts val="400"/>
              </a:spcBef>
              <a:spcAft>
                <a:spcPts val="0"/>
              </a:spcAft>
              <a:buClr>
                <a:schemeClr val="dk1"/>
              </a:buClr>
              <a:buSzPts val="2100"/>
              <a:buChar char="•"/>
              <a:defRPr sz="2100"/>
            </a:lvl8pPr>
            <a:lvl9pPr marL="4114800" lvl="8" indent="-361950" algn="l">
              <a:lnSpc>
                <a:spcPct val="100000"/>
              </a:lnSpc>
              <a:spcBef>
                <a:spcPts val="400"/>
              </a:spcBef>
              <a:spcAft>
                <a:spcPts val="0"/>
              </a:spcAft>
              <a:buClr>
                <a:schemeClr val="dk1"/>
              </a:buClr>
              <a:buSzPts val="2100"/>
              <a:buChar char="•"/>
              <a:defRPr sz="2100"/>
            </a:lvl9pPr>
          </a:lstStyle>
          <a:p>
            <a:endParaRPr/>
          </a:p>
        </p:txBody>
      </p:sp>
      <p:sp>
        <p:nvSpPr>
          <p:cNvPr id="163" name="Google Shape;163;p59"/>
          <p:cNvSpPr txBox="1">
            <a:spLocks noGrp="1"/>
          </p:cNvSpPr>
          <p:nvPr>
            <p:ph type="dt" idx="10"/>
          </p:nvPr>
        </p:nvSpPr>
        <p:spPr>
          <a:xfrm>
            <a:off x="922020" y="6780784"/>
            <a:ext cx="1927800" cy="388200"/>
          </a:xfrm>
          <a:prstGeom prst="rect">
            <a:avLst/>
          </a:prstGeom>
          <a:noFill/>
          <a:ln>
            <a:noFill/>
          </a:ln>
        </p:spPr>
        <p:txBody>
          <a:bodyPr spcFirstLastPara="1" wrap="square" lIns="117825" tIns="58900" rIns="117825" bIns="589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64" name="Google Shape;164;p59"/>
          <p:cNvSpPr txBox="1">
            <a:spLocks noGrp="1"/>
          </p:cNvSpPr>
          <p:nvPr>
            <p:ph type="ftr" idx="11"/>
          </p:nvPr>
        </p:nvSpPr>
        <p:spPr>
          <a:xfrm>
            <a:off x="4730592" y="6780784"/>
            <a:ext cx="4824900" cy="388200"/>
          </a:xfrm>
          <a:prstGeom prst="rect">
            <a:avLst/>
          </a:prstGeom>
          <a:noFill/>
          <a:ln>
            <a:noFill/>
          </a:ln>
        </p:spPr>
        <p:txBody>
          <a:bodyPr spcFirstLastPara="1" wrap="square" lIns="0" tIns="0" rIns="0" bIns="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65" name="Google Shape;165;p59"/>
          <p:cNvSpPr txBox="1">
            <a:spLocks noGrp="1"/>
          </p:cNvSpPr>
          <p:nvPr>
            <p:ph type="sldNum" idx="12"/>
          </p:nvPr>
        </p:nvSpPr>
        <p:spPr>
          <a:xfrm>
            <a:off x="9555480" y="6780784"/>
            <a:ext cx="410400" cy="3882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2100"/>
              <a:buFont typeface="Arial"/>
              <a:buNone/>
              <a:defRPr sz="21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2100"/>
              <a:buFont typeface="Arial"/>
              <a:buNone/>
              <a:defRPr sz="21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2100"/>
              <a:buFont typeface="Arial"/>
              <a:buNone/>
              <a:defRPr sz="21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2100"/>
              <a:buFont typeface="Arial"/>
              <a:buNone/>
              <a:defRPr sz="21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2100"/>
              <a:buFont typeface="Arial"/>
              <a:buNone/>
              <a:defRPr sz="21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2100"/>
              <a:buFont typeface="Arial"/>
              <a:buNone/>
              <a:defRPr sz="21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2100"/>
              <a:buFont typeface="Arial"/>
              <a:buNone/>
              <a:defRPr sz="21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2100"/>
              <a:buFont typeface="Arial"/>
              <a:buNone/>
              <a:defRPr sz="21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2100"/>
              <a:buFont typeface="Arial"/>
              <a:buNone/>
              <a:defRPr sz="21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66"/>
        <p:cNvGrpSpPr/>
        <p:nvPr/>
      </p:nvGrpSpPr>
      <p:grpSpPr>
        <a:xfrm>
          <a:off x="0" y="0"/>
          <a:ext cx="0" cy="0"/>
          <a:chOff x="0" y="0"/>
          <a:chExt cx="0" cy="0"/>
        </a:xfrm>
      </p:grpSpPr>
      <p:sp>
        <p:nvSpPr>
          <p:cNvPr id="167" name="Google Shape;167;p60"/>
          <p:cNvSpPr txBox="1">
            <a:spLocks noGrp="1"/>
          </p:cNvSpPr>
          <p:nvPr>
            <p:ph type="title"/>
          </p:nvPr>
        </p:nvSpPr>
        <p:spPr>
          <a:xfrm>
            <a:off x="502920" y="292608"/>
            <a:ext cx="9052500" cy="1219200"/>
          </a:xfrm>
          <a:prstGeom prst="rect">
            <a:avLst/>
          </a:prstGeom>
          <a:noFill/>
          <a:ln>
            <a:noFill/>
          </a:ln>
        </p:spPr>
        <p:txBody>
          <a:bodyPr spcFirstLastPara="1" wrap="square" lIns="117825" tIns="58900" rIns="117825" bIns="58900" anchor="ctr" anchorCtr="0">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a:lvl2pPr>
            <a:lvl3pPr lvl="2" algn="ctr">
              <a:lnSpc>
                <a:spcPct val="100000"/>
              </a:lnSpc>
              <a:spcBef>
                <a:spcPts val="0"/>
              </a:spcBef>
              <a:spcAft>
                <a:spcPts val="0"/>
              </a:spcAft>
              <a:buSzPts val="1800"/>
              <a:buNone/>
              <a:defRPr/>
            </a:lvl3pPr>
            <a:lvl4pPr lvl="3" algn="ctr">
              <a:lnSpc>
                <a:spcPct val="100000"/>
              </a:lnSpc>
              <a:spcBef>
                <a:spcPts val="0"/>
              </a:spcBef>
              <a:spcAft>
                <a:spcPts val="0"/>
              </a:spcAft>
              <a:buSzPts val="1800"/>
              <a:buNone/>
              <a:defRPr/>
            </a:lvl4pPr>
            <a:lvl5pPr lvl="4" algn="ctr">
              <a:lnSpc>
                <a:spcPct val="100000"/>
              </a:lnSpc>
              <a:spcBef>
                <a:spcPts val="0"/>
              </a:spcBef>
              <a:spcAft>
                <a:spcPts val="0"/>
              </a:spcAft>
              <a:buSzPts val="1800"/>
              <a:buNone/>
              <a:defRPr/>
            </a:lvl5pPr>
            <a:lvl6pPr lvl="5" algn="ctr">
              <a:lnSpc>
                <a:spcPct val="100000"/>
              </a:lnSpc>
              <a:spcBef>
                <a:spcPts val="0"/>
              </a:spcBef>
              <a:spcAft>
                <a:spcPts val="0"/>
              </a:spcAft>
              <a:buSzPts val="1800"/>
              <a:buNone/>
              <a:defRPr/>
            </a:lvl6pPr>
            <a:lvl7pPr lvl="6" algn="ctr">
              <a:lnSpc>
                <a:spcPct val="100000"/>
              </a:lnSpc>
              <a:spcBef>
                <a:spcPts val="0"/>
              </a:spcBef>
              <a:spcAft>
                <a:spcPts val="0"/>
              </a:spcAft>
              <a:buSzPts val="1800"/>
              <a:buNone/>
              <a:defRPr/>
            </a:lvl7pPr>
            <a:lvl8pPr lvl="7" algn="ctr">
              <a:lnSpc>
                <a:spcPct val="100000"/>
              </a:lnSpc>
              <a:spcBef>
                <a:spcPts val="0"/>
              </a:spcBef>
              <a:spcAft>
                <a:spcPts val="0"/>
              </a:spcAft>
              <a:buSzPts val="1800"/>
              <a:buNone/>
              <a:defRPr/>
            </a:lvl8pPr>
            <a:lvl9pPr lvl="8" algn="ctr">
              <a:lnSpc>
                <a:spcPct val="100000"/>
              </a:lnSpc>
              <a:spcBef>
                <a:spcPts val="0"/>
              </a:spcBef>
              <a:spcAft>
                <a:spcPts val="0"/>
              </a:spcAft>
              <a:buSzPts val="1800"/>
              <a:buNone/>
              <a:defRPr/>
            </a:lvl9pPr>
          </a:lstStyle>
          <a:p>
            <a:endParaRPr/>
          </a:p>
        </p:txBody>
      </p:sp>
      <p:sp>
        <p:nvSpPr>
          <p:cNvPr id="168" name="Google Shape;168;p60"/>
          <p:cNvSpPr txBox="1">
            <a:spLocks noGrp="1"/>
          </p:cNvSpPr>
          <p:nvPr>
            <p:ph type="dt" idx="10"/>
          </p:nvPr>
        </p:nvSpPr>
        <p:spPr>
          <a:xfrm>
            <a:off x="922020" y="6780784"/>
            <a:ext cx="1927800" cy="388200"/>
          </a:xfrm>
          <a:prstGeom prst="rect">
            <a:avLst/>
          </a:prstGeom>
          <a:noFill/>
          <a:ln>
            <a:noFill/>
          </a:ln>
        </p:spPr>
        <p:txBody>
          <a:bodyPr spcFirstLastPara="1" wrap="square" lIns="117825" tIns="58900" rIns="117825" bIns="589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69" name="Google Shape;169;p60"/>
          <p:cNvSpPr txBox="1">
            <a:spLocks noGrp="1"/>
          </p:cNvSpPr>
          <p:nvPr>
            <p:ph type="ftr" idx="11"/>
          </p:nvPr>
        </p:nvSpPr>
        <p:spPr>
          <a:xfrm>
            <a:off x="4730592" y="6780784"/>
            <a:ext cx="4824900" cy="388200"/>
          </a:xfrm>
          <a:prstGeom prst="rect">
            <a:avLst/>
          </a:prstGeom>
          <a:noFill/>
          <a:ln>
            <a:noFill/>
          </a:ln>
        </p:spPr>
        <p:txBody>
          <a:bodyPr spcFirstLastPara="1" wrap="square" lIns="0" tIns="0" rIns="0" bIns="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70" name="Google Shape;170;p60"/>
          <p:cNvSpPr txBox="1">
            <a:spLocks noGrp="1"/>
          </p:cNvSpPr>
          <p:nvPr>
            <p:ph type="sldNum" idx="12"/>
          </p:nvPr>
        </p:nvSpPr>
        <p:spPr>
          <a:xfrm>
            <a:off x="9555480" y="6780784"/>
            <a:ext cx="410400" cy="3882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2100"/>
              <a:buFont typeface="Arial"/>
              <a:buNone/>
              <a:defRPr sz="21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2100"/>
              <a:buFont typeface="Arial"/>
              <a:buNone/>
              <a:defRPr sz="21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2100"/>
              <a:buFont typeface="Arial"/>
              <a:buNone/>
              <a:defRPr sz="21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2100"/>
              <a:buFont typeface="Arial"/>
              <a:buNone/>
              <a:defRPr sz="21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2100"/>
              <a:buFont typeface="Arial"/>
              <a:buNone/>
              <a:defRPr sz="21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2100"/>
              <a:buFont typeface="Arial"/>
              <a:buNone/>
              <a:defRPr sz="21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2100"/>
              <a:buFont typeface="Arial"/>
              <a:buNone/>
              <a:defRPr sz="21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2100"/>
              <a:buFont typeface="Arial"/>
              <a:buNone/>
              <a:defRPr sz="21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2100"/>
              <a:buFont typeface="Arial"/>
              <a:buNone/>
              <a:defRPr sz="21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1"/>
        <p:cNvGrpSpPr/>
        <p:nvPr/>
      </p:nvGrpSpPr>
      <p:grpSpPr>
        <a:xfrm>
          <a:off x="0" y="0"/>
          <a:ext cx="0" cy="0"/>
          <a:chOff x="0" y="0"/>
          <a:chExt cx="0" cy="0"/>
        </a:xfrm>
      </p:grpSpPr>
      <p:sp>
        <p:nvSpPr>
          <p:cNvPr id="172" name="Google Shape;172;p61"/>
          <p:cNvSpPr txBox="1">
            <a:spLocks noGrp="1"/>
          </p:cNvSpPr>
          <p:nvPr>
            <p:ph type="dt" idx="10"/>
          </p:nvPr>
        </p:nvSpPr>
        <p:spPr>
          <a:xfrm>
            <a:off x="922020" y="6780784"/>
            <a:ext cx="1927800" cy="388200"/>
          </a:xfrm>
          <a:prstGeom prst="rect">
            <a:avLst/>
          </a:prstGeom>
          <a:noFill/>
          <a:ln>
            <a:noFill/>
          </a:ln>
        </p:spPr>
        <p:txBody>
          <a:bodyPr spcFirstLastPara="1" wrap="square" lIns="117825" tIns="58900" rIns="117825" bIns="589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73" name="Google Shape;173;p61"/>
          <p:cNvSpPr txBox="1">
            <a:spLocks noGrp="1"/>
          </p:cNvSpPr>
          <p:nvPr>
            <p:ph type="ftr" idx="11"/>
          </p:nvPr>
        </p:nvSpPr>
        <p:spPr>
          <a:xfrm>
            <a:off x="4730592" y="6780784"/>
            <a:ext cx="4824900" cy="388200"/>
          </a:xfrm>
          <a:prstGeom prst="rect">
            <a:avLst/>
          </a:prstGeom>
          <a:noFill/>
          <a:ln>
            <a:noFill/>
          </a:ln>
        </p:spPr>
        <p:txBody>
          <a:bodyPr spcFirstLastPara="1" wrap="square" lIns="0" tIns="0" rIns="0" bIns="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74" name="Google Shape;174;p61"/>
          <p:cNvSpPr txBox="1">
            <a:spLocks noGrp="1"/>
          </p:cNvSpPr>
          <p:nvPr>
            <p:ph type="sldNum" idx="12"/>
          </p:nvPr>
        </p:nvSpPr>
        <p:spPr>
          <a:xfrm>
            <a:off x="9555480" y="6780784"/>
            <a:ext cx="410400" cy="3882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2100"/>
              <a:buFont typeface="Arial"/>
              <a:buNone/>
              <a:defRPr sz="21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2100"/>
              <a:buFont typeface="Arial"/>
              <a:buNone/>
              <a:defRPr sz="21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2100"/>
              <a:buFont typeface="Arial"/>
              <a:buNone/>
              <a:defRPr sz="21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2100"/>
              <a:buFont typeface="Arial"/>
              <a:buNone/>
              <a:defRPr sz="21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2100"/>
              <a:buFont typeface="Arial"/>
              <a:buNone/>
              <a:defRPr sz="21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2100"/>
              <a:buFont typeface="Arial"/>
              <a:buNone/>
              <a:defRPr sz="21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2100"/>
              <a:buFont typeface="Arial"/>
              <a:buNone/>
              <a:defRPr sz="21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2100"/>
              <a:buFont typeface="Arial"/>
              <a:buNone/>
              <a:defRPr sz="21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2100"/>
              <a:buFont typeface="Arial"/>
              <a:buNone/>
              <a:defRPr sz="21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75"/>
        <p:cNvGrpSpPr/>
        <p:nvPr/>
      </p:nvGrpSpPr>
      <p:grpSpPr>
        <a:xfrm>
          <a:off x="0" y="0"/>
          <a:ext cx="0" cy="0"/>
          <a:chOff x="0" y="0"/>
          <a:chExt cx="0" cy="0"/>
        </a:xfrm>
      </p:grpSpPr>
      <p:sp>
        <p:nvSpPr>
          <p:cNvPr id="176" name="Google Shape;176;p62"/>
          <p:cNvSpPr txBox="1">
            <a:spLocks noGrp="1"/>
          </p:cNvSpPr>
          <p:nvPr>
            <p:ph type="title"/>
          </p:nvPr>
        </p:nvSpPr>
        <p:spPr>
          <a:xfrm>
            <a:off x="502920" y="290577"/>
            <a:ext cx="3309000" cy="1239300"/>
          </a:xfrm>
          <a:prstGeom prst="rect">
            <a:avLst/>
          </a:prstGeom>
          <a:noFill/>
          <a:ln>
            <a:noFill/>
          </a:ln>
        </p:spPr>
        <p:txBody>
          <a:bodyPr spcFirstLastPara="1" wrap="square" lIns="117825" tIns="58900" rIns="117825" bIns="58900" anchor="b" anchorCtr="0">
            <a:noAutofit/>
          </a:bodyPr>
          <a:lstStyle>
            <a:lvl1pPr lvl="0" algn="l">
              <a:lnSpc>
                <a:spcPct val="100000"/>
              </a:lnSpc>
              <a:spcBef>
                <a:spcPts val="0"/>
              </a:spcBef>
              <a:spcAft>
                <a:spcPts val="0"/>
              </a:spcAft>
              <a:buSzPts val="1800"/>
              <a:buNone/>
              <a:defRPr sz="2600" b="1"/>
            </a:lvl1pPr>
            <a:lvl2pPr lvl="1" algn="ctr">
              <a:lnSpc>
                <a:spcPct val="100000"/>
              </a:lnSpc>
              <a:spcBef>
                <a:spcPts val="0"/>
              </a:spcBef>
              <a:spcAft>
                <a:spcPts val="0"/>
              </a:spcAft>
              <a:buSzPts val="1800"/>
              <a:buNone/>
              <a:defRPr/>
            </a:lvl2pPr>
            <a:lvl3pPr lvl="2" algn="ctr">
              <a:lnSpc>
                <a:spcPct val="100000"/>
              </a:lnSpc>
              <a:spcBef>
                <a:spcPts val="0"/>
              </a:spcBef>
              <a:spcAft>
                <a:spcPts val="0"/>
              </a:spcAft>
              <a:buSzPts val="1800"/>
              <a:buNone/>
              <a:defRPr/>
            </a:lvl3pPr>
            <a:lvl4pPr lvl="3" algn="ctr">
              <a:lnSpc>
                <a:spcPct val="100000"/>
              </a:lnSpc>
              <a:spcBef>
                <a:spcPts val="0"/>
              </a:spcBef>
              <a:spcAft>
                <a:spcPts val="0"/>
              </a:spcAft>
              <a:buSzPts val="1800"/>
              <a:buNone/>
              <a:defRPr/>
            </a:lvl4pPr>
            <a:lvl5pPr lvl="4" algn="ctr">
              <a:lnSpc>
                <a:spcPct val="100000"/>
              </a:lnSpc>
              <a:spcBef>
                <a:spcPts val="0"/>
              </a:spcBef>
              <a:spcAft>
                <a:spcPts val="0"/>
              </a:spcAft>
              <a:buSzPts val="1800"/>
              <a:buNone/>
              <a:defRPr/>
            </a:lvl5pPr>
            <a:lvl6pPr lvl="5" algn="ctr">
              <a:lnSpc>
                <a:spcPct val="100000"/>
              </a:lnSpc>
              <a:spcBef>
                <a:spcPts val="0"/>
              </a:spcBef>
              <a:spcAft>
                <a:spcPts val="0"/>
              </a:spcAft>
              <a:buSzPts val="1800"/>
              <a:buNone/>
              <a:defRPr/>
            </a:lvl6pPr>
            <a:lvl7pPr lvl="6" algn="ctr">
              <a:lnSpc>
                <a:spcPct val="100000"/>
              </a:lnSpc>
              <a:spcBef>
                <a:spcPts val="0"/>
              </a:spcBef>
              <a:spcAft>
                <a:spcPts val="0"/>
              </a:spcAft>
              <a:buSzPts val="1800"/>
              <a:buNone/>
              <a:defRPr/>
            </a:lvl7pPr>
            <a:lvl8pPr lvl="7" algn="ctr">
              <a:lnSpc>
                <a:spcPct val="100000"/>
              </a:lnSpc>
              <a:spcBef>
                <a:spcPts val="0"/>
              </a:spcBef>
              <a:spcAft>
                <a:spcPts val="0"/>
              </a:spcAft>
              <a:buSzPts val="1800"/>
              <a:buNone/>
              <a:defRPr/>
            </a:lvl8pPr>
            <a:lvl9pPr lvl="8" algn="ctr">
              <a:lnSpc>
                <a:spcPct val="100000"/>
              </a:lnSpc>
              <a:spcBef>
                <a:spcPts val="0"/>
              </a:spcBef>
              <a:spcAft>
                <a:spcPts val="0"/>
              </a:spcAft>
              <a:buSzPts val="1800"/>
              <a:buNone/>
              <a:defRPr/>
            </a:lvl9pPr>
          </a:lstStyle>
          <a:p>
            <a:endParaRPr/>
          </a:p>
        </p:txBody>
      </p:sp>
      <p:sp>
        <p:nvSpPr>
          <p:cNvPr id="177" name="Google Shape;177;p62"/>
          <p:cNvSpPr txBox="1">
            <a:spLocks noGrp="1"/>
          </p:cNvSpPr>
          <p:nvPr>
            <p:ph type="body" idx="1"/>
          </p:nvPr>
        </p:nvSpPr>
        <p:spPr>
          <a:xfrm>
            <a:off x="3932555" y="290577"/>
            <a:ext cx="5622900" cy="6244500"/>
          </a:xfrm>
          <a:prstGeom prst="rect">
            <a:avLst/>
          </a:prstGeom>
          <a:noFill/>
          <a:ln>
            <a:noFill/>
          </a:ln>
        </p:spPr>
        <p:txBody>
          <a:bodyPr spcFirstLastPara="1" wrap="square" lIns="117825" tIns="58900" rIns="117825" bIns="58900" anchor="t" anchorCtr="0">
            <a:noAutofit/>
          </a:bodyPr>
          <a:lstStyle>
            <a:lvl1pPr marL="457200" lvl="0" indent="-488950" algn="l">
              <a:lnSpc>
                <a:spcPct val="100000"/>
              </a:lnSpc>
              <a:spcBef>
                <a:spcPts val="800"/>
              </a:spcBef>
              <a:spcAft>
                <a:spcPts val="0"/>
              </a:spcAft>
              <a:buClr>
                <a:schemeClr val="dk1"/>
              </a:buClr>
              <a:buSzPts val="4100"/>
              <a:buChar char="•"/>
              <a:defRPr sz="4100"/>
            </a:lvl1pPr>
            <a:lvl2pPr marL="914400" lvl="1" indent="-457200" algn="l">
              <a:lnSpc>
                <a:spcPct val="100000"/>
              </a:lnSpc>
              <a:spcBef>
                <a:spcPts val="700"/>
              </a:spcBef>
              <a:spcAft>
                <a:spcPts val="0"/>
              </a:spcAft>
              <a:buClr>
                <a:schemeClr val="dk1"/>
              </a:buClr>
              <a:buSzPts val="3600"/>
              <a:buChar char="–"/>
              <a:defRPr sz="3600"/>
            </a:lvl2pPr>
            <a:lvl3pPr marL="1371600" lvl="2" indent="-425450" algn="l">
              <a:lnSpc>
                <a:spcPct val="100000"/>
              </a:lnSpc>
              <a:spcBef>
                <a:spcPts val="600"/>
              </a:spcBef>
              <a:spcAft>
                <a:spcPts val="0"/>
              </a:spcAft>
              <a:buClr>
                <a:schemeClr val="dk1"/>
              </a:buClr>
              <a:buSzPts val="3100"/>
              <a:buChar char="•"/>
              <a:defRPr sz="3100"/>
            </a:lvl3pPr>
            <a:lvl4pPr marL="1828800" lvl="3" indent="-393700" algn="l">
              <a:lnSpc>
                <a:spcPct val="100000"/>
              </a:lnSpc>
              <a:spcBef>
                <a:spcPts val="500"/>
              </a:spcBef>
              <a:spcAft>
                <a:spcPts val="0"/>
              </a:spcAft>
              <a:buClr>
                <a:schemeClr val="dk1"/>
              </a:buClr>
              <a:buSzPts val="2600"/>
              <a:buChar char="–"/>
              <a:defRPr sz="2600"/>
            </a:lvl4pPr>
            <a:lvl5pPr marL="2286000" lvl="4" indent="-393700" algn="l">
              <a:lnSpc>
                <a:spcPct val="100000"/>
              </a:lnSpc>
              <a:spcBef>
                <a:spcPts val="500"/>
              </a:spcBef>
              <a:spcAft>
                <a:spcPts val="0"/>
              </a:spcAft>
              <a:buClr>
                <a:schemeClr val="dk1"/>
              </a:buClr>
              <a:buSzPts val="2600"/>
              <a:buChar char="»"/>
              <a:defRPr sz="2600"/>
            </a:lvl5pPr>
            <a:lvl6pPr marL="2743200" lvl="5" indent="-393700" algn="l">
              <a:lnSpc>
                <a:spcPct val="100000"/>
              </a:lnSpc>
              <a:spcBef>
                <a:spcPts val="500"/>
              </a:spcBef>
              <a:spcAft>
                <a:spcPts val="0"/>
              </a:spcAft>
              <a:buClr>
                <a:schemeClr val="dk1"/>
              </a:buClr>
              <a:buSzPts val="2600"/>
              <a:buChar char="•"/>
              <a:defRPr sz="2600"/>
            </a:lvl6pPr>
            <a:lvl7pPr marL="3200400" lvl="6" indent="-393700" algn="l">
              <a:lnSpc>
                <a:spcPct val="100000"/>
              </a:lnSpc>
              <a:spcBef>
                <a:spcPts val="500"/>
              </a:spcBef>
              <a:spcAft>
                <a:spcPts val="0"/>
              </a:spcAft>
              <a:buClr>
                <a:schemeClr val="dk1"/>
              </a:buClr>
              <a:buSzPts val="2600"/>
              <a:buChar char="•"/>
              <a:defRPr sz="2600"/>
            </a:lvl7pPr>
            <a:lvl8pPr marL="3657600" lvl="7" indent="-393700" algn="l">
              <a:lnSpc>
                <a:spcPct val="100000"/>
              </a:lnSpc>
              <a:spcBef>
                <a:spcPts val="500"/>
              </a:spcBef>
              <a:spcAft>
                <a:spcPts val="0"/>
              </a:spcAft>
              <a:buClr>
                <a:schemeClr val="dk1"/>
              </a:buClr>
              <a:buSzPts val="2600"/>
              <a:buChar char="•"/>
              <a:defRPr sz="2600"/>
            </a:lvl8pPr>
            <a:lvl9pPr marL="4114800" lvl="8" indent="-393700" algn="l">
              <a:lnSpc>
                <a:spcPct val="100000"/>
              </a:lnSpc>
              <a:spcBef>
                <a:spcPts val="500"/>
              </a:spcBef>
              <a:spcAft>
                <a:spcPts val="0"/>
              </a:spcAft>
              <a:buClr>
                <a:schemeClr val="dk1"/>
              </a:buClr>
              <a:buSzPts val="2600"/>
              <a:buChar char="•"/>
              <a:defRPr sz="2600"/>
            </a:lvl9pPr>
          </a:lstStyle>
          <a:p>
            <a:endParaRPr/>
          </a:p>
        </p:txBody>
      </p:sp>
      <p:sp>
        <p:nvSpPr>
          <p:cNvPr id="178" name="Google Shape;178;p62"/>
          <p:cNvSpPr txBox="1">
            <a:spLocks noGrp="1"/>
          </p:cNvSpPr>
          <p:nvPr>
            <p:ph type="body" idx="2"/>
          </p:nvPr>
        </p:nvSpPr>
        <p:spPr>
          <a:xfrm>
            <a:off x="502920" y="1530097"/>
            <a:ext cx="3309000" cy="5004900"/>
          </a:xfrm>
          <a:prstGeom prst="rect">
            <a:avLst/>
          </a:prstGeom>
          <a:noFill/>
          <a:ln>
            <a:noFill/>
          </a:ln>
        </p:spPr>
        <p:txBody>
          <a:bodyPr spcFirstLastPara="1" wrap="square" lIns="117825" tIns="58900" rIns="117825" bIns="58900" anchor="t" anchorCtr="0">
            <a:noAutofit/>
          </a:bodyPr>
          <a:lstStyle>
            <a:lvl1pPr marL="457200" lvl="0" indent="-228600" algn="l">
              <a:lnSpc>
                <a:spcPct val="100000"/>
              </a:lnSpc>
              <a:spcBef>
                <a:spcPts val="400"/>
              </a:spcBef>
              <a:spcAft>
                <a:spcPts val="0"/>
              </a:spcAft>
              <a:buClr>
                <a:schemeClr val="dk1"/>
              </a:buClr>
              <a:buSzPts val="1800"/>
              <a:buNone/>
              <a:defRPr sz="1800"/>
            </a:lvl1pPr>
            <a:lvl2pPr marL="914400" lvl="1" indent="-228600" algn="l">
              <a:lnSpc>
                <a:spcPct val="100000"/>
              </a:lnSpc>
              <a:spcBef>
                <a:spcPts val="300"/>
              </a:spcBef>
              <a:spcAft>
                <a:spcPts val="0"/>
              </a:spcAft>
              <a:buClr>
                <a:schemeClr val="dk1"/>
              </a:buClr>
              <a:buSzPts val="1500"/>
              <a:buNone/>
              <a:defRPr sz="1500"/>
            </a:lvl2pPr>
            <a:lvl3pPr marL="1371600" lvl="2" indent="-228600" algn="l">
              <a:lnSpc>
                <a:spcPct val="100000"/>
              </a:lnSpc>
              <a:spcBef>
                <a:spcPts val="300"/>
              </a:spcBef>
              <a:spcAft>
                <a:spcPts val="0"/>
              </a:spcAft>
              <a:buClr>
                <a:schemeClr val="dk1"/>
              </a:buClr>
              <a:buSzPts val="1300"/>
              <a:buNone/>
              <a:defRPr sz="1300"/>
            </a:lvl3pPr>
            <a:lvl4pPr marL="1828800" lvl="3" indent="-228600" algn="l">
              <a:lnSpc>
                <a:spcPct val="100000"/>
              </a:lnSpc>
              <a:spcBef>
                <a:spcPts val="200"/>
              </a:spcBef>
              <a:spcAft>
                <a:spcPts val="0"/>
              </a:spcAft>
              <a:buClr>
                <a:schemeClr val="dk1"/>
              </a:buClr>
              <a:buSzPts val="1200"/>
              <a:buNone/>
              <a:defRPr sz="1200"/>
            </a:lvl4pPr>
            <a:lvl5pPr marL="2286000" lvl="4" indent="-228600" algn="l">
              <a:lnSpc>
                <a:spcPct val="100000"/>
              </a:lnSpc>
              <a:spcBef>
                <a:spcPts val="200"/>
              </a:spcBef>
              <a:spcAft>
                <a:spcPts val="0"/>
              </a:spcAft>
              <a:buClr>
                <a:schemeClr val="dk1"/>
              </a:buClr>
              <a:buSzPts val="1200"/>
              <a:buNone/>
              <a:defRPr sz="1200"/>
            </a:lvl5pPr>
            <a:lvl6pPr marL="2743200" lvl="5" indent="-228600" algn="l">
              <a:lnSpc>
                <a:spcPct val="100000"/>
              </a:lnSpc>
              <a:spcBef>
                <a:spcPts val="200"/>
              </a:spcBef>
              <a:spcAft>
                <a:spcPts val="0"/>
              </a:spcAft>
              <a:buClr>
                <a:schemeClr val="dk1"/>
              </a:buClr>
              <a:buSzPts val="1200"/>
              <a:buNone/>
              <a:defRPr sz="1200"/>
            </a:lvl6pPr>
            <a:lvl7pPr marL="3200400" lvl="6" indent="-228600" algn="l">
              <a:lnSpc>
                <a:spcPct val="100000"/>
              </a:lnSpc>
              <a:spcBef>
                <a:spcPts val="200"/>
              </a:spcBef>
              <a:spcAft>
                <a:spcPts val="0"/>
              </a:spcAft>
              <a:buClr>
                <a:schemeClr val="dk1"/>
              </a:buClr>
              <a:buSzPts val="1200"/>
              <a:buNone/>
              <a:defRPr sz="1200"/>
            </a:lvl7pPr>
            <a:lvl8pPr marL="3657600" lvl="7" indent="-228600" algn="l">
              <a:lnSpc>
                <a:spcPct val="100000"/>
              </a:lnSpc>
              <a:spcBef>
                <a:spcPts val="200"/>
              </a:spcBef>
              <a:spcAft>
                <a:spcPts val="0"/>
              </a:spcAft>
              <a:buClr>
                <a:schemeClr val="dk1"/>
              </a:buClr>
              <a:buSzPts val="1200"/>
              <a:buNone/>
              <a:defRPr sz="1200"/>
            </a:lvl8pPr>
            <a:lvl9pPr marL="4114800" lvl="8" indent="-228600" algn="l">
              <a:lnSpc>
                <a:spcPct val="100000"/>
              </a:lnSpc>
              <a:spcBef>
                <a:spcPts val="200"/>
              </a:spcBef>
              <a:spcAft>
                <a:spcPts val="0"/>
              </a:spcAft>
              <a:buClr>
                <a:schemeClr val="dk1"/>
              </a:buClr>
              <a:buSzPts val="1200"/>
              <a:buNone/>
              <a:defRPr sz="1200"/>
            </a:lvl9pPr>
          </a:lstStyle>
          <a:p>
            <a:endParaRPr/>
          </a:p>
        </p:txBody>
      </p:sp>
      <p:sp>
        <p:nvSpPr>
          <p:cNvPr id="179" name="Google Shape;179;p62"/>
          <p:cNvSpPr txBox="1">
            <a:spLocks noGrp="1"/>
          </p:cNvSpPr>
          <p:nvPr>
            <p:ph type="dt" idx="10"/>
          </p:nvPr>
        </p:nvSpPr>
        <p:spPr>
          <a:xfrm>
            <a:off x="922020" y="6780784"/>
            <a:ext cx="1927800" cy="388200"/>
          </a:xfrm>
          <a:prstGeom prst="rect">
            <a:avLst/>
          </a:prstGeom>
          <a:noFill/>
          <a:ln>
            <a:noFill/>
          </a:ln>
        </p:spPr>
        <p:txBody>
          <a:bodyPr spcFirstLastPara="1" wrap="square" lIns="117825" tIns="58900" rIns="117825" bIns="589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80" name="Google Shape;180;p62"/>
          <p:cNvSpPr txBox="1">
            <a:spLocks noGrp="1"/>
          </p:cNvSpPr>
          <p:nvPr>
            <p:ph type="ftr" idx="11"/>
          </p:nvPr>
        </p:nvSpPr>
        <p:spPr>
          <a:xfrm>
            <a:off x="4730592" y="6780784"/>
            <a:ext cx="4824900" cy="388200"/>
          </a:xfrm>
          <a:prstGeom prst="rect">
            <a:avLst/>
          </a:prstGeom>
          <a:noFill/>
          <a:ln>
            <a:noFill/>
          </a:ln>
        </p:spPr>
        <p:txBody>
          <a:bodyPr spcFirstLastPara="1" wrap="square" lIns="0" tIns="0" rIns="0" bIns="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81" name="Google Shape;181;p62"/>
          <p:cNvSpPr txBox="1">
            <a:spLocks noGrp="1"/>
          </p:cNvSpPr>
          <p:nvPr>
            <p:ph type="sldNum" idx="12"/>
          </p:nvPr>
        </p:nvSpPr>
        <p:spPr>
          <a:xfrm>
            <a:off x="9555480" y="6780784"/>
            <a:ext cx="410400" cy="3882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2100"/>
              <a:buFont typeface="Arial"/>
              <a:buNone/>
              <a:defRPr sz="21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2100"/>
              <a:buFont typeface="Arial"/>
              <a:buNone/>
              <a:defRPr sz="21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2100"/>
              <a:buFont typeface="Arial"/>
              <a:buNone/>
              <a:defRPr sz="21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2100"/>
              <a:buFont typeface="Arial"/>
              <a:buNone/>
              <a:defRPr sz="21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2100"/>
              <a:buFont typeface="Arial"/>
              <a:buNone/>
              <a:defRPr sz="21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2100"/>
              <a:buFont typeface="Arial"/>
              <a:buNone/>
              <a:defRPr sz="21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2100"/>
              <a:buFont typeface="Arial"/>
              <a:buNone/>
              <a:defRPr sz="21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2100"/>
              <a:buFont typeface="Arial"/>
              <a:buNone/>
              <a:defRPr sz="21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2100"/>
              <a:buFont typeface="Arial"/>
              <a:buNone/>
              <a:defRPr sz="21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82"/>
        <p:cNvGrpSpPr/>
        <p:nvPr/>
      </p:nvGrpSpPr>
      <p:grpSpPr>
        <a:xfrm>
          <a:off x="0" y="0"/>
          <a:ext cx="0" cy="0"/>
          <a:chOff x="0" y="0"/>
          <a:chExt cx="0" cy="0"/>
        </a:xfrm>
      </p:grpSpPr>
      <p:sp>
        <p:nvSpPr>
          <p:cNvPr id="183" name="Google Shape;183;p63"/>
          <p:cNvSpPr txBox="1">
            <a:spLocks noGrp="1"/>
          </p:cNvSpPr>
          <p:nvPr>
            <p:ph type="title"/>
          </p:nvPr>
        </p:nvSpPr>
        <p:spPr>
          <a:xfrm>
            <a:off x="1971517" y="5120640"/>
            <a:ext cx="6035100" cy="605400"/>
          </a:xfrm>
          <a:prstGeom prst="rect">
            <a:avLst/>
          </a:prstGeom>
          <a:noFill/>
          <a:ln>
            <a:noFill/>
          </a:ln>
        </p:spPr>
        <p:txBody>
          <a:bodyPr spcFirstLastPara="1" wrap="square" lIns="117825" tIns="58900" rIns="117825" bIns="58900" anchor="b" anchorCtr="0">
            <a:noAutofit/>
          </a:bodyPr>
          <a:lstStyle>
            <a:lvl1pPr lvl="0" algn="l">
              <a:lnSpc>
                <a:spcPct val="100000"/>
              </a:lnSpc>
              <a:spcBef>
                <a:spcPts val="0"/>
              </a:spcBef>
              <a:spcAft>
                <a:spcPts val="0"/>
              </a:spcAft>
              <a:buSzPts val="1800"/>
              <a:buNone/>
              <a:defRPr sz="2600" b="1"/>
            </a:lvl1pPr>
            <a:lvl2pPr lvl="1" algn="ctr">
              <a:lnSpc>
                <a:spcPct val="100000"/>
              </a:lnSpc>
              <a:spcBef>
                <a:spcPts val="0"/>
              </a:spcBef>
              <a:spcAft>
                <a:spcPts val="0"/>
              </a:spcAft>
              <a:buSzPts val="1800"/>
              <a:buNone/>
              <a:defRPr/>
            </a:lvl2pPr>
            <a:lvl3pPr lvl="2" algn="ctr">
              <a:lnSpc>
                <a:spcPct val="100000"/>
              </a:lnSpc>
              <a:spcBef>
                <a:spcPts val="0"/>
              </a:spcBef>
              <a:spcAft>
                <a:spcPts val="0"/>
              </a:spcAft>
              <a:buSzPts val="1800"/>
              <a:buNone/>
              <a:defRPr/>
            </a:lvl3pPr>
            <a:lvl4pPr lvl="3" algn="ctr">
              <a:lnSpc>
                <a:spcPct val="100000"/>
              </a:lnSpc>
              <a:spcBef>
                <a:spcPts val="0"/>
              </a:spcBef>
              <a:spcAft>
                <a:spcPts val="0"/>
              </a:spcAft>
              <a:buSzPts val="1800"/>
              <a:buNone/>
              <a:defRPr/>
            </a:lvl4pPr>
            <a:lvl5pPr lvl="4" algn="ctr">
              <a:lnSpc>
                <a:spcPct val="100000"/>
              </a:lnSpc>
              <a:spcBef>
                <a:spcPts val="0"/>
              </a:spcBef>
              <a:spcAft>
                <a:spcPts val="0"/>
              </a:spcAft>
              <a:buSzPts val="1800"/>
              <a:buNone/>
              <a:defRPr/>
            </a:lvl5pPr>
            <a:lvl6pPr lvl="5" algn="ctr">
              <a:lnSpc>
                <a:spcPct val="100000"/>
              </a:lnSpc>
              <a:spcBef>
                <a:spcPts val="0"/>
              </a:spcBef>
              <a:spcAft>
                <a:spcPts val="0"/>
              </a:spcAft>
              <a:buSzPts val="1800"/>
              <a:buNone/>
              <a:defRPr/>
            </a:lvl6pPr>
            <a:lvl7pPr lvl="6" algn="ctr">
              <a:lnSpc>
                <a:spcPct val="100000"/>
              </a:lnSpc>
              <a:spcBef>
                <a:spcPts val="0"/>
              </a:spcBef>
              <a:spcAft>
                <a:spcPts val="0"/>
              </a:spcAft>
              <a:buSzPts val="1800"/>
              <a:buNone/>
              <a:defRPr/>
            </a:lvl7pPr>
            <a:lvl8pPr lvl="7" algn="ctr">
              <a:lnSpc>
                <a:spcPct val="100000"/>
              </a:lnSpc>
              <a:spcBef>
                <a:spcPts val="0"/>
              </a:spcBef>
              <a:spcAft>
                <a:spcPts val="0"/>
              </a:spcAft>
              <a:buSzPts val="1800"/>
              <a:buNone/>
              <a:defRPr/>
            </a:lvl8pPr>
            <a:lvl9pPr lvl="8" algn="ctr">
              <a:lnSpc>
                <a:spcPct val="100000"/>
              </a:lnSpc>
              <a:spcBef>
                <a:spcPts val="0"/>
              </a:spcBef>
              <a:spcAft>
                <a:spcPts val="0"/>
              </a:spcAft>
              <a:buSzPts val="1800"/>
              <a:buNone/>
              <a:defRPr/>
            </a:lvl9pPr>
          </a:lstStyle>
          <a:p>
            <a:endParaRPr/>
          </a:p>
        </p:txBody>
      </p:sp>
      <p:sp>
        <p:nvSpPr>
          <p:cNvPr id="184" name="Google Shape;184;p63"/>
          <p:cNvSpPr>
            <a:spLocks noGrp="1"/>
          </p:cNvSpPr>
          <p:nvPr>
            <p:ph type="pic" idx="2"/>
          </p:nvPr>
        </p:nvSpPr>
        <p:spPr>
          <a:xfrm>
            <a:off x="1971517" y="654304"/>
            <a:ext cx="6035100" cy="4389000"/>
          </a:xfrm>
          <a:prstGeom prst="rect">
            <a:avLst/>
          </a:prstGeom>
          <a:noFill/>
          <a:ln>
            <a:noFill/>
          </a:ln>
        </p:spPr>
      </p:sp>
      <p:sp>
        <p:nvSpPr>
          <p:cNvPr id="185" name="Google Shape;185;p63"/>
          <p:cNvSpPr txBox="1">
            <a:spLocks noGrp="1"/>
          </p:cNvSpPr>
          <p:nvPr>
            <p:ph type="body" idx="1"/>
          </p:nvPr>
        </p:nvSpPr>
        <p:spPr>
          <a:xfrm>
            <a:off x="1971517" y="5726176"/>
            <a:ext cx="6035100" cy="857700"/>
          </a:xfrm>
          <a:prstGeom prst="rect">
            <a:avLst/>
          </a:prstGeom>
          <a:noFill/>
          <a:ln>
            <a:noFill/>
          </a:ln>
        </p:spPr>
        <p:txBody>
          <a:bodyPr spcFirstLastPara="1" wrap="square" lIns="117825" tIns="58900" rIns="117825" bIns="58900" anchor="t" anchorCtr="0">
            <a:noAutofit/>
          </a:bodyPr>
          <a:lstStyle>
            <a:lvl1pPr marL="457200" lvl="0" indent="-228600" algn="l">
              <a:lnSpc>
                <a:spcPct val="100000"/>
              </a:lnSpc>
              <a:spcBef>
                <a:spcPts val="400"/>
              </a:spcBef>
              <a:spcAft>
                <a:spcPts val="0"/>
              </a:spcAft>
              <a:buClr>
                <a:schemeClr val="dk1"/>
              </a:buClr>
              <a:buSzPts val="1800"/>
              <a:buNone/>
              <a:defRPr sz="1800"/>
            </a:lvl1pPr>
            <a:lvl2pPr marL="914400" lvl="1" indent="-228600" algn="l">
              <a:lnSpc>
                <a:spcPct val="100000"/>
              </a:lnSpc>
              <a:spcBef>
                <a:spcPts val="300"/>
              </a:spcBef>
              <a:spcAft>
                <a:spcPts val="0"/>
              </a:spcAft>
              <a:buClr>
                <a:schemeClr val="dk1"/>
              </a:buClr>
              <a:buSzPts val="1500"/>
              <a:buNone/>
              <a:defRPr sz="1500"/>
            </a:lvl2pPr>
            <a:lvl3pPr marL="1371600" lvl="2" indent="-228600" algn="l">
              <a:lnSpc>
                <a:spcPct val="100000"/>
              </a:lnSpc>
              <a:spcBef>
                <a:spcPts val="300"/>
              </a:spcBef>
              <a:spcAft>
                <a:spcPts val="0"/>
              </a:spcAft>
              <a:buClr>
                <a:schemeClr val="dk1"/>
              </a:buClr>
              <a:buSzPts val="1300"/>
              <a:buNone/>
              <a:defRPr sz="1300"/>
            </a:lvl3pPr>
            <a:lvl4pPr marL="1828800" lvl="3" indent="-228600" algn="l">
              <a:lnSpc>
                <a:spcPct val="100000"/>
              </a:lnSpc>
              <a:spcBef>
                <a:spcPts val="200"/>
              </a:spcBef>
              <a:spcAft>
                <a:spcPts val="0"/>
              </a:spcAft>
              <a:buClr>
                <a:schemeClr val="dk1"/>
              </a:buClr>
              <a:buSzPts val="1200"/>
              <a:buNone/>
              <a:defRPr sz="1200"/>
            </a:lvl4pPr>
            <a:lvl5pPr marL="2286000" lvl="4" indent="-228600" algn="l">
              <a:lnSpc>
                <a:spcPct val="100000"/>
              </a:lnSpc>
              <a:spcBef>
                <a:spcPts val="200"/>
              </a:spcBef>
              <a:spcAft>
                <a:spcPts val="0"/>
              </a:spcAft>
              <a:buClr>
                <a:schemeClr val="dk1"/>
              </a:buClr>
              <a:buSzPts val="1200"/>
              <a:buNone/>
              <a:defRPr sz="1200"/>
            </a:lvl5pPr>
            <a:lvl6pPr marL="2743200" lvl="5" indent="-228600" algn="l">
              <a:lnSpc>
                <a:spcPct val="100000"/>
              </a:lnSpc>
              <a:spcBef>
                <a:spcPts val="200"/>
              </a:spcBef>
              <a:spcAft>
                <a:spcPts val="0"/>
              </a:spcAft>
              <a:buClr>
                <a:schemeClr val="dk1"/>
              </a:buClr>
              <a:buSzPts val="1200"/>
              <a:buNone/>
              <a:defRPr sz="1200"/>
            </a:lvl6pPr>
            <a:lvl7pPr marL="3200400" lvl="6" indent="-228600" algn="l">
              <a:lnSpc>
                <a:spcPct val="100000"/>
              </a:lnSpc>
              <a:spcBef>
                <a:spcPts val="200"/>
              </a:spcBef>
              <a:spcAft>
                <a:spcPts val="0"/>
              </a:spcAft>
              <a:buClr>
                <a:schemeClr val="dk1"/>
              </a:buClr>
              <a:buSzPts val="1200"/>
              <a:buNone/>
              <a:defRPr sz="1200"/>
            </a:lvl7pPr>
            <a:lvl8pPr marL="3657600" lvl="7" indent="-228600" algn="l">
              <a:lnSpc>
                <a:spcPct val="100000"/>
              </a:lnSpc>
              <a:spcBef>
                <a:spcPts val="200"/>
              </a:spcBef>
              <a:spcAft>
                <a:spcPts val="0"/>
              </a:spcAft>
              <a:buClr>
                <a:schemeClr val="dk1"/>
              </a:buClr>
              <a:buSzPts val="1200"/>
              <a:buNone/>
              <a:defRPr sz="1200"/>
            </a:lvl8pPr>
            <a:lvl9pPr marL="4114800" lvl="8" indent="-228600" algn="l">
              <a:lnSpc>
                <a:spcPct val="100000"/>
              </a:lnSpc>
              <a:spcBef>
                <a:spcPts val="200"/>
              </a:spcBef>
              <a:spcAft>
                <a:spcPts val="0"/>
              </a:spcAft>
              <a:buClr>
                <a:schemeClr val="dk1"/>
              </a:buClr>
              <a:buSzPts val="1200"/>
              <a:buNone/>
              <a:defRPr sz="1200"/>
            </a:lvl9pPr>
          </a:lstStyle>
          <a:p>
            <a:endParaRPr/>
          </a:p>
        </p:txBody>
      </p:sp>
      <p:sp>
        <p:nvSpPr>
          <p:cNvPr id="186" name="Google Shape;186;p63"/>
          <p:cNvSpPr txBox="1">
            <a:spLocks noGrp="1"/>
          </p:cNvSpPr>
          <p:nvPr>
            <p:ph type="dt" idx="10"/>
          </p:nvPr>
        </p:nvSpPr>
        <p:spPr>
          <a:xfrm>
            <a:off x="922020" y="6780784"/>
            <a:ext cx="1927800" cy="388200"/>
          </a:xfrm>
          <a:prstGeom prst="rect">
            <a:avLst/>
          </a:prstGeom>
          <a:noFill/>
          <a:ln>
            <a:noFill/>
          </a:ln>
        </p:spPr>
        <p:txBody>
          <a:bodyPr spcFirstLastPara="1" wrap="square" lIns="117825" tIns="58900" rIns="117825" bIns="589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87" name="Google Shape;187;p63"/>
          <p:cNvSpPr txBox="1">
            <a:spLocks noGrp="1"/>
          </p:cNvSpPr>
          <p:nvPr>
            <p:ph type="ftr" idx="11"/>
          </p:nvPr>
        </p:nvSpPr>
        <p:spPr>
          <a:xfrm>
            <a:off x="4730592" y="6780784"/>
            <a:ext cx="4824900" cy="388200"/>
          </a:xfrm>
          <a:prstGeom prst="rect">
            <a:avLst/>
          </a:prstGeom>
          <a:noFill/>
          <a:ln>
            <a:noFill/>
          </a:ln>
        </p:spPr>
        <p:txBody>
          <a:bodyPr spcFirstLastPara="1" wrap="square" lIns="0" tIns="0" rIns="0" bIns="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88" name="Google Shape;188;p63"/>
          <p:cNvSpPr txBox="1">
            <a:spLocks noGrp="1"/>
          </p:cNvSpPr>
          <p:nvPr>
            <p:ph type="sldNum" idx="12"/>
          </p:nvPr>
        </p:nvSpPr>
        <p:spPr>
          <a:xfrm>
            <a:off x="9555480" y="6780784"/>
            <a:ext cx="410400" cy="3882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2100"/>
              <a:buFont typeface="Arial"/>
              <a:buNone/>
              <a:defRPr sz="21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2100"/>
              <a:buFont typeface="Arial"/>
              <a:buNone/>
              <a:defRPr sz="21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2100"/>
              <a:buFont typeface="Arial"/>
              <a:buNone/>
              <a:defRPr sz="21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2100"/>
              <a:buFont typeface="Arial"/>
              <a:buNone/>
              <a:defRPr sz="21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2100"/>
              <a:buFont typeface="Arial"/>
              <a:buNone/>
              <a:defRPr sz="21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2100"/>
              <a:buFont typeface="Arial"/>
              <a:buNone/>
              <a:defRPr sz="21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2100"/>
              <a:buFont typeface="Arial"/>
              <a:buNone/>
              <a:defRPr sz="21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2100"/>
              <a:buFont typeface="Arial"/>
              <a:buNone/>
              <a:defRPr sz="21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2100"/>
              <a:buFont typeface="Arial"/>
              <a:buNone/>
              <a:defRPr sz="21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89"/>
        <p:cNvGrpSpPr/>
        <p:nvPr/>
      </p:nvGrpSpPr>
      <p:grpSpPr>
        <a:xfrm>
          <a:off x="0" y="0"/>
          <a:ext cx="0" cy="0"/>
          <a:chOff x="0" y="0"/>
          <a:chExt cx="0" cy="0"/>
        </a:xfrm>
      </p:grpSpPr>
      <p:sp>
        <p:nvSpPr>
          <p:cNvPr id="190" name="Google Shape;190;p64"/>
          <p:cNvSpPr txBox="1">
            <a:spLocks noGrp="1"/>
          </p:cNvSpPr>
          <p:nvPr>
            <p:ph type="title"/>
          </p:nvPr>
        </p:nvSpPr>
        <p:spPr>
          <a:xfrm>
            <a:off x="502920" y="292608"/>
            <a:ext cx="9052500" cy="1219200"/>
          </a:xfrm>
          <a:prstGeom prst="rect">
            <a:avLst/>
          </a:prstGeom>
          <a:noFill/>
          <a:ln>
            <a:noFill/>
          </a:ln>
        </p:spPr>
        <p:txBody>
          <a:bodyPr spcFirstLastPara="1" wrap="square" lIns="117825" tIns="58900" rIns="117825" bIns="58900" anchor="ctr" anchorCtr="0">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a:lvl2pPr>
            <a:lvl3pPr lvl="2" algn="ctr">
              <a:lnSpc>
                <a:spcPct val="100000"/>
              </a:lnSpc>
              <a:spcBef>
                <a:spcPts val="0"/>
              </a:spcBef>
              <a:spcAft>
                <a:spcPts val="0"/>
              </a:spcAft>
              <a:buSzPts val="1800"/>
              <a:buNone/>
              <a:defRPr/>
            </a:lvl3pPr>
            <a:lvl4pPr lvl="3" algn="ctr">
              <a:lnSpc>
                <a:spcPct val="100000"/>
              </a:lnSpc>
              <a:spcBef>
                <a:spcPts val="0"/>
              </a:spcBef>
              <a:spcAft>
                <a:spcPts val="0"/>
              </a:spcAft>
              <a:buSzPts val="1800"/>
              <a:buNone/>
              <a:defRPr/>
            </a:lvl4pPr>
            <a:lvl5pPr lvl="4" algn="ctr">
              <a:lnSpc>
                <a:spcPct val="100000"/>
              </a:lnSpc>
              <a:spcBef>
                <a:spcPts val="0"/>
              </a:spcBef>
              <a:spcAft>
                <a:spcPts val="0"/>
              </a:spcAft>
              <a:buSzPts val="1800"/>
              <a:buNone/>
              <a:defRPr/>
            </a:lvl5pPr>
            <a:lvl6pPr lvl="5" algn="ctr">
              <a:lnSpc>
                <a:spcPct val="100000"/>
              </a:lnSpc>
              <a:spcBef>
                <a:spcPts val="0"/>
              </a:spcBef>
              <a:spcAft>
                <a:spcPts val="0"/>
              </a:spcAft>
              <a:buSzPts val="1800"/>
              <a:buNone/>
              <a:defRPr/>
            </a:lvl6pPr>
            <a:lvl7pPr lvl="6" algn="ctr">
              <a:lnSpc>
                <a:spcPct val="100000"/>
              </a:lnSpc>
              <a:spcBef>
                <a:spcPts val="0"/>
              </a:spcBef>
              <a:spcAft>
                <a:spcPts val="0"/>
              </a:spcAft>
              <a:buSzPts val="1800"/>
              <a:buNone/>
              <a:defRPr/>
            </a:lvl7pPr>
            <a:lvl8pPr lvl="7" algn="ctr">
              <a:lnSpc>
                <a:spcPct val="100000"/>
              </a:lnSpc>
              <a:spcBef>
                <a:spcPts val="0"/>
              </a:spcBef>
              <a:spcAft>
                <a:spcPts val="0"/>
              </a:spcAft>
              <a:buSzPts val="1800"/>
              <a:buNone/>
              <a:defRPr/>
            </a:lvl8pPr>
            <a:lvl9pPr lvl="8" algn="ctr">
              <a:lnSpc>
                <a:spcPct val="100000"/>
              </a:lnSpc>
              <a:spcBef>
                <a:spcPts val="0"/>
              </a:spcBef>
              <a:spcAft>
                <a:spcPts val="0"/>
              </a:spcAft>
              <a:buSzPts val="1800"/>
              <a:buNone/>
              <a:defRPr/>
            </a:lvl9pPr>
          </a:lstStyle>
          <a:p>
            <a:endParaRPr/>
          </a:p>
        </p:txBody>
      </p:sp>
      <p:sp>
        <p:nvSpPr>
          <p:cNvPr id="191" name="Google Shape;191;p64"/>
          <p:cNvSpPr txBox="1">
            <a:spLocks noGrp="1"/>
          </p:cNvSpPr>
          <p:nvPr>
            <p:ph type="body" idx="1"/>
          </p:nvPr>
        </p:nvSpPr>
        <p:spPr>
          <a:xfrm rot="5400000">
            <a:off x="2615130" y="-405270"/>
            <a:ext cx="4828200" cy="9052500"/>
          </a:xfrm>
          <a:prstGeom prst="rect">
            <a:avLst/>
          </a:prstGeom>
          <a:noFill/>
          <a:ln>
            <a:noFill/>
          </a:ln>
        </p:spPr>
        <p:txBody>
          <a:bodyPr spcFirstLastPara="1" wrap="square" lIns="117825" tIns="58900" rIns="117825" bIns="58900" anchor="t" anchorCtr="0">
            <a:noAutofit/>
          </a:bodyPr>
          <a:lstStyle>
            <a:lvl1pPr marL="457200" lvl="0" indent="-374650" algn="l">
              <a:lnSpc>
                <a:spcPct val="100000"/>
              </a:lnSpc>
              <a:spcBef>
                <a:spcPts val="500"/>
              </a:spcBef>
              <a:spcAft>
                <a:spcPts val="0"/>
              </a:spcAft>
              <a:buClr>
                <a:schemeClr val="dk1"/>
              </a:buClr>
              <a:buSzPts val="2300"/>
              <a:buChar char="•"/>
              <a:defRPr/>
            </a:lvl1pPr>
            <a:lvl2pPr marL="914400" lvl="1" indent="-374650" algn="l">
              <a:lnSpc>
                <a:spcPct val="100000"/>
              </a:lnSpc>
              <a:spcBef>
                <a:spcPts val="500"/>
              </a:spcBef>
              <a:spcAft>
                <a:spcPts val="0"/>
              </a:spcAft>
              <a:buClr>
                <a:schemeClr val="dk1"/>
              </a:buClr>
              <a:buSzPts val="2300"/>
              <a:buChar char="–"/>
              <a:defRPr/>
            </a:lvl2pPr>
            <a:lvl3pPr marL="1371600" lvl="2" indent="-374650" algn="l">
              <a:lnSpc>
                <a:spcPct val="100000"/>
              </a:lnSpc>
              <a:spcBef>
                <a:spcPts val="500"/>
              </a:spcBef>
              <a:spcAft>
                <a:spcPts val="0"/>
              </a:spcAft>
              <a:buClr>
                <a:schemeClr val="dk1"/>
              </a:buClr>
              <a:buSzPts val="2300"/>
              <a:buChar char="•"/>
              <a:defRPr/>
            </a:lvl3pPr>
            <a:lvl4pPr marL="1828800" lvl="3" indent="-374650" algn="l">
              <a:lnSpc>
                <a:spcPct val="100000"/>
              </a:lnSpc>
              <a:spcBef>
                <a:spcPts val="500"/>
              </a:spcBef>
              <a:spcAft>
                <a:spcPts val="0"/>
              </a:spcAft>
              <a:buClr>
                <a:schemeClr val="dk1"/>
              </a:buClr>
              <a:buSzPts val="2300"/>
              <a:buChar char="–"/>
              <a:defRPr/>
            </a:lvl4pPr>
            <a:lvl5pPr marL="2286000" lvl="4" indent="-374650" algn="l">
              <a:lnSpc>
                <a:spcPct val="100000"/>
              </a:lnSpc>
              <a:spcBef>
                <a:spcPts val="500"/>
              </a:spcBef>
              <a:spcAft>
                <a:spcPts val="0"/>
              </a:spcAft>
              <a:buClr>
                <a:schemeClr val="dk1"/>
              </a:buClr>
              <a:buSzPts val="2300"/>
              <a:buChar char="»"/>
              <a:defRPr/>
            </a:lvl5pPr>
            <a:lvl6pPr marL="2743200" lvl="5" indent="-374650" algn="l">
              <a:lnSpc>
                <a:spcPct val="100000"/>
              </a:lnSpc>
              <a:spcBef>
                <a:spcPts val="500"/>
              </a:spcBef>
              <a:spcAft>
                <a:spcPts val="0"/>
              </a:spcAft>
              <a:buClr>
                <a:schemeClr val="dk1"/>
              </a:buClr>
              <a:buSzPts val="2300"/>
              <a:buChar char="•"/>
              <a:defRPr/>
            </a:lvl6pPr>
            <a:lvl7pPr marL="3200400" lvl="6" indent="-374650" algn="l">
              <a:lnSpc>
                <a:spcPct val="100000"/>
              </a:lnSpc>
              <a:spcBef>
                <a:spcPts val="500"/>
              </a:spcBef>
              <a:spcAft>
                <a:spcPts val="0"/>
              </a:spcAft>
              <a:buClr>
                <a:schemeClr val="dk1"/>
              </a:buClr>
              <a:buSzPts val="2300"/>
              <a:buChar char="•"/>
              <a:defRPr/>
            </a:lvl7pPr>
            <a:lvl8pPr marL="3657600" lvl="7" indent="-374650" algn="l">
              <a:lnSpc>
                <a:spcPct val="100000"/>
              </a:lnSpc>
              <a:spcBef>
                <a:spcPts val="500"/>
              </a:spcBef>
              <a:spcAft>
                <a:spcPts val="0"/>
              </a:spcAft>
              <a:buClr>
                <a:schemeClr val="dk1"/>
              </a:buClr>
              <a:buSzPts val="2300"/>
              <a:buChar char="•"/>
              <a:defRPr/>
            </a:lvl8pPr>
            <a:lvl9pPr marL="4114800" lvl="8" indent="-374650" algn="l">
              <a:lnSpc>
                <a:spcPct val="100000"/>
              </a:lnSpc>
              <a:spcBef>
                <a:spcPts val="500"/>
              </a:spcBef>
              <a:spcAft>
                <a:spcPts val="0"/>
              </a:spcAft>
              <a:buClr>
                <a:schemeClr val="dk1"/>
              </a:buClr>
              <a:buSzPts val="2300"/>
              <a:buChar char="•"/>
              <a:defRPr/>
            </a:lvl9pPr>
          </a:lstStyle>
          <a:p>
            <a:endParaRPr/>
          </a:p>
        </p:txBody>
      </p:sp>
      <p:sp>
        <p:nvSpPr>
          <p:cNvPr id="192" name="Google Shape;192;p64"/>
          <p:cNvSpPr txBox="1">
            <a:spLocks noGrp="1"/>
          </p:cNvSpPr>
          <p:nvPr>
            <p:ph type="dt" idx="10"/>
          </p:nvPr>
        </p:nvSpPr>
        <p:spPr>
          <a:xfrm>
            <a:off x="922020" y="6780784"/>
            <a:ext cx="1927800" cy="388200"/>
          </a:xfrm>
          <a:prstGeom prst="rect">
            <a:avLst/>
          </a:prstGeom>
          <a:noFill/>
          <a:ln>
            <a:noFill/>
          </a:ln>
        </p:spPr>
        <p:txBody>
          <a:bodyPr spcFirstLastPara="1" wrap="square" lIns="117825" tIns="58900" rIns="117825" bIns="589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93" name="Google Shape;193;p64"/>
          <p:cNvSpPr txBox="1">
            <a:spLocks noGrp="1"/>
          </p:cNvSpPr>
          <p:nvPr>
            <p:ph type="ftr" idx="11"/>
          </p:nvPr>
        </p:nvSpPr>
        <p:spPr>
          <a:xfrm>
            <a:off x="4730592" y="6780784"/>
            <a:ext cx="4824900" cy="388200"/>
          </a:xfrm>
          <a:prstGeom prst="rect">
            <a:avLst/>
          </a:prstGeom>
          <a:noFill/>
          <a:ln>
            <a:noFill/>
          </a:ln>
        </p:spPr>
        <p:txBody>
          <a:bodyPr spcFirstLastPara="1" wrap="square" lIns="0" tIns="0" rIns="0" bIns="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94" name="Google Shape;194;p64"/>
          <p:cNvSpPr txBox="1">
            <a:spLocks noGrp="1"/>
          </p:cNvSpPr>
          <p:nvPr>
            <p:ph type="sldNum" idx="12"/>
          </p:nvPr>
        </p:nvSpPr>
        <p:spPr>
          <a:xfrm>
            <a:off x="9555480" y="6780784"/>
            <a:ext cx="410400" cy="3882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2100"/>
              <a:buFont typeface="Arial"/>
              <a:buNone/>
              <a:defRPr sz="21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2100"/>
              <a:buFont typeface="Arial"/>
              <a:buNone/>
              <a:defRPr sz="21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2100"/>
              <a:buFont typeface="Arial"/>
              <a:buNone/>
              <a:defRPr sz="21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2100"/>
              <a:buFont typeface="Arial"/>
              <a:buNone/>
              <a:defRPr sz="21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2100"/>
              <a:buFont typeface="Arial"/>
              <a:buNone/>
              <a:defRPr sz="21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2100"/>
              <a:buFont typeface="Arial"/>
              <a:buNone/>
              <a:defRPr sz="21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2100"/>
              <a:buFont typeface="Arial"/>
              <a:buNone/>
              <a:defRPr sz="21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2100"/>
              <a:buFont typeface="Arial"/>
              <a:buNone/>
              <a:defRPr sz="21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2100"/>
              <a:buFont typeface="Arial"/>
              <a:buNone/>
              <a:defRPr sz="21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195"/>
        <p:cNvGrpSpPr/>
        <p:nvPr/>
      </p:nvGrpSpPr>
      <p:grpSpPr>
        <a:xfrm>
          <a:off x="0" y="0"/>
          <a:ext cx="0" cy="0"/>
          <a:chOff x="0" y="0"/>
          <a:chExt cx="0" cy="0"/>
        </a:xfrm>
      </p:grpSpPr>
      <p:sp>
        <p:nvSpPr>
          <p:cNvPr id="196" name="Google Shape;196;p65"/>
          <p:cNvSpPr txBox="1">
            <a:spLocks noGrp="1"/>
          </p:cNvSpPr>
          <p:nvPr>
            <p:ph type="title"/>
          </p:nvPr>
        </p:nvSpPr>
        <p:spPr>
          <a:xfrm rot="5400000">
            <a:off x="5302830" y="2282058"/>
            <a:ext cx="6242100" cy="2263200"/>
          </a:xfrm>
          <a:prstGeom prst="rect">
            <a:avLst/>
          </a:prstGeom>
          <a:noFill/>
          <a:ln>
            <a:noFill/>
          </a:ln>
        </p:spPr>
        <p:txBody>
          <a:bodyPr spcFirstLastPara="1" wrap="square" lIns="117825" tIns="58900" rIns="117825" bIns="58900" anchor="ctr" anchorCtr="0">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a:lvl2pPr>
            <a:lvl3pPr lvl="2" algn="ctr">
              <a:lnSpc>
                <a:spcPct val="100000"/>
              </a:lnSpc>
              <a:spcBef>
                <a:spcPts val="0"/>
              </a:spcBef>
              <a:spcAft>
                <a:spcPts val="0"/>
              </a:spcAft>
              <a:buSzPts val="1800"/>
              <a:buNone/>
              <a:defRPr/>
            </a:lvl3pPr>
            <a:lvl4pPr lvl="3" algn="ctr">
              <a:lnSpc>
                <a:spcPct val="100000"/>
              </a:lnSpc>
              <a:spcBef>
                <a:spcPts val="0"/>
              </a:spcBef>
              <a:spcAft>
                <a:spcPts val="0"/>
              </a:spcAft>
              <a:buSzPts val="1800"/>
              <a:buNone/>
              <a:defRPr/>
            </a:lvl4pPr>
            <a:lvl5pPr lvl="4" algn="ctr">
              <a:lnSpc>
                <a:spcPct val="100000"/>
              </a:lnSpc>
              <a:spcBef>
                <a:spcPts val="0"/>
              </a:spcBef>
              <a:spcAft>
                <a:spcPts val="0"/>
              </a:spcAft>
              <a:buSzPts val="1800"/>
              <a:buNone/>
              <a:defRPr/>
            </a:lvl5pPr>
            <a:lvl6pPr lvl="5" algn="ctr">
              <a:lnSpc>
                <a:spcPct val="100000"/>
              </a:lnSpc>
              <a:spcBef>
                <a:spcPts val="0"/>
              </a:spcBef>
              <a:spcAft>
                <a:spcPts val="0"/>
              </a:spcAft>
              <a:buSzPts val="1800"/>
              <a:buNone/>
              <a:defRPr/>
            </a:lvl6pPr>
            <a:lvl7pPr lvl="6" algn="ctr">
              <a:lnSpc>
                <a:spcPct val="100000"/>
              </a:lnSpc>
              <a:spcBef>
                <a:spcPts val="0"/>
              </a:spcBef>
              <a:spcAft>
                <a:spcPts val="0"/>
              </a:spcAft>
              <a:buSzPts val="1800"/>
              <a:buNone/>
              <a:defRPr/>
            </a:lvl7pPr>
            <a:lvl8pPr lvl="7" algn="ctr">
              <a:lnSpc>
                <a:spcPct val="100000"/>
              </a:lnSpc>
              <a:spcBef>
                <a:spcPts val="0"/>
              </a:spcBef>
              <a:spcAft>
                <a:spcPts val="0"/>
              </a:spcAft>
              <a:buSzPts val="1800"/>
              <a:buNone/>
              <a:defRPr/>
            </a:lvl8pPr>
            <a:lvl9pPr lvl="8" algn="ctr">
              <a:lnSpc>
                <a:spcPct val="100000"/>
              </a:lnSpc>
              <a:spcBef>
                <a:spcPts val="0"/>
              </a:spcBef>
              <a:spcAft>
                <a:spcPts val="0"/>
              </a:spcAft>
              <a:buSzPts val="1800"/>
              <a:buNone/>
              <a:defRPr/>
            </a:lvl9pPr>
          </a:lstStyle>
          <a:p>
            <a:endParaRPr/>
          </a:p>
        </p:txBody>
      </p:sp>
      <p:sp>
        <p:nvSpPr>
          <p:cNvPr id="197" name="Google Shape;197;p65"/>
          <p:cNvSpPr txBox="1">
            <a:spLocks noGrp="1"/>
          </p:cNvSpPr>
          <p:nvPr>
            <p:ph type="body" idx="1"/>
          </p:nvPr>
        </p:nvSpPr>
        <p:spPr>
          <a:xfrm rot="5400000">
            <a:off x="692700" y="102708"/>
            <a:ext cx="6242100" cy="6621900"/>
          </a:xfrm>
          <a:prstGeom prst="rect">
            <a:avLst/>
          </a:prstGeom>
          <a:noFill/>
          <a:ln>
            <a:noFill/>
          </a:ln>
        </p:spPr>
        <p:txBody>
          <a:bodyPr spcFirstLastPara="1" wrap="square" lIns="117825" tIns="58900" rIns="117825" bIns="58900" anchor="t" anchorCtr="0">
            <a:noAutofit/>
          </a:bodyPr>
          <a:lstStyle>
            <a:lvl1pPr marL="457200" lvl="0" indent="-374650" algn="l">
              <a:lnSpc>
                <a:spcPct val="100000"/>
              </a:lnSpc>
              <a:spcBef>
                <a:spcPts val="500"/>
              </a:spcBef>
              <a:spcAft>
                <a:spcPts val="0"/>
              </a:spcAft>
              <a:buClr>
                <a:schemeClr val="dk1"/>
              </a:buClr>
              <a:buSzPts val="2300"/>
              <a:buChar char="•"/>
              <a:defRPr/>
            </a:lvl1pPr>
            <a:lvl2pPr marL="914400" lvl="1" indent="-374650" algn="l">
              <a:lnSpc>
                <a:spcPct val="100000"/>
              </a:lnSpc>
              <a:spcBef>
                <a:spcPts val="500"/>
              </a:spcBef>
              <a:spcAft>
                <a:spcPts val="0"/>
              </a:spcAft>
              <a:buClr>
                <a:schemeClr val="dk1"/>
              </a:buClr>
              <a:buSzPts val="2300"/>
              <a:buChar char="–"/>
              <a:defRPr/>
            </a:lvl2pPr>
            <a:lvl3pPr marL="1371600" lvl="2" indent="-374650" algn="l">
              <a:lnSpc>
                <a:spcPct val="100000"/>
              </a:lnSpc>
              <a:spcBef>
                <a:spcPts val="500"/>
              </a:spcBef>
              <a:spcAft>
                <a:spcPts val="0"/>
              </a:spcAft>
              <a:buClr>
                <a:schemeClr val="dk1"/>
              </a:buClr>
              <a:buSzPts val="2300"/>
              <a:buChar char="•"/>
              <a:defRPr/>
            </a:lvl3pPr>
            <a:lvl4pPr marL="1828800" lvl="3" indent="-374650" algn="l">
              <a:lnSpc>
                <a:spcPct val="100000"/>
              </a:lnSpc>
              <a:spcBef>
                <a:spcPts val="500"/>
              </a:spcBef>
              <a:spcAft>
                <a:spcPts val="0"/>
              </a:spcAft>
              <a:buClr>
                <a:schemeClr val="dk1"/>
              </a:buClr>
              <a:buSzPts val="2300"/>
              <a:buChar char="–"/>
              <a:defRPr/>
            </a:lvl4pPr>
            <a:lvl5pPr marL="2286000" lvl="4" indent="-374650" algn="l">
              <a:lnSpc>
                <a:spcPct val="100000"/>
              </a:lnSpc>
              <a:spcBef>
                <a:spcPts val="500"/>
              </a:spcBef>
              <a:spcAft>
                <a:spcPts val="0"/>
              </a:spcAft>
              <a:buClr>
                <a:schemeClr val="dk1"/>
              </a:buClr>
              <a:buSzPts val="2300"/>
              <a:buChar char="»"/>
              <a:defRPr/>
            </a:lvl5pPr>
            <a:lvl6pPr marL="2743200" lvl="5" indent="-374650" algn="l">
              <a:lnSpc>
                <a:spcPct val="100000"/>
              </a:lnSpc>
              <a:spcBef>
                <a:spcPts val="500"/>
              </a:spcBef>
              <a:spcAft>
                <a:spcPts val="0"/>
              </a:spcAft>
              <a:buClr>
                <a:schemeClr val="dk1"/>
              </a:buClr>
              <a:buSzPts val="2300"/>
              <a:buChar char="•"/>
              <a:defRPr/>
            </a:lvl6pPr>
            <a:lvl7pPr marL="3200400" lvl="6" indent="-374650" algn="l">
              <a:lnSpc>
                <a:spcPct val="100000"/>
              </a:lnSpc>
              <a:spcBef>
                <a:spcPts val="500"/>
              </a:spcBef>
              <a:spcAft>
                <a:spcPts val="0"/>
              </a:spcAft>
              <a:buClr>
                <a:schemeClr val="dk1"/>
              </a:buClr>
              <a:buSzPts val="2300"/>
              <a:buChar char="•"/>
              <a:defRPr/>
            </a:lvl7pPr>
            <a:lvl8pPr marL="3657600" lvl="7" indent="-374650" algn="l">
              <a:lnSpc>
                <a:spcPct val="100000"/>
              </a:lnSpc>
              <a:spcBef>
                <a:spcPts val="500"/>
              </a:spcBef>
              <a:spcAft>
                <a:spcPts val="0"/>
              </a:spcAft>
              <a:buClr>
                <a:schemeClr val="dk1"/>
              </a:buClr>
              <a:buSzPts val="2300"/>
              <a:buChar char="•"/>
              <a:defRPr/>
            </a:lvl8pPr>
            <a:lvl9pPr marL="4114800" lvl="8" indent="-374650" algn="l">
              <a:lnSpc>
                <a:spcPct val="100000"/>
              </a:lnSpc>
              <a:spcBef>
                <a:spcPts val="500"/>
              </a:spcBef>
              <a:spcAft>
                <a:spcPts val="0"/>
              </a:spcAft>
              <a:buClr>
                <a:schemeClr val="dk1"/>
              </a:buClr>
              <a:buSzPts val="2300"/>
              <a:buChar char="•"/>
              <a:defRPr/>
            </a:lvl9pPr>
          </a:lstStyle>
          <a:p>
            <a:endParaRPr/>
          </a:p>
        </p:txBody>
      </p:sp>
      <p:sp>
        <p:nvSpPr>
          <p:cNvPr id="198" name="Google Shape;198;p65"/>
          <p:cNvSpPr txBox="1">
            <a:spLocks noGrp="1"/>
          </p:cNvSpPr>
          <p:nvPr>
            <p:ph type="dt" idx="10"/>
          </p:nvPr>
        </p:nvSpPr>
        <p:spPr>
          <a:xfrm>
            <a:off x="922020" y="6780784"/>
            <a:ext cx="1927800" cy="388200"/>
          </a:xfrm>
          <a:prstGeom prst="rect">
            <a:avLst/>
          </a:prstGeom>
          <a:noFill/>
          <a:ln>
            <a:noFill/>
          </a:ln>
        </p:spPr>
        <p:txBody>
          <a:bodyPr spcFirstLastPara="1" wrap="square" lIns="117825" tIns="58900" rIns="117825" bIns="589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99" name="Google Shape;199;p65"/>
          <p:cNvSpPr txBox="1">
            <a:spLocks noGrp="1"/>
          </p:cNvSpPr>
          <p:nvPr>
            <p:ph type="ftr" idx="11"/>
          </p:nvPr>
        </p:nvSpPr>
        <p:spPr>
          <a:xfrm>
            <a:off x="4730592" y="6780784"/>
            <a:ext cx="4824900" cy="388200"/>
          </a:xfrm>
          <a:prstGeom prst="rect">
            <a:avLst/>
          </a:prstGeom>
          <a:noFill/>
          <a:ln>
            <a:noFill/>
          </a:ln>
        </p:spPr>
        <p:txBody>
          <a:bodyPr spcFirstLastPara="1" wrap="square" lIns="0" tIns="0" rIns="0" bIns="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00" name="Google Shape;200;p65"/>
          <p:cNvSpPr txBox="1">
            <a:spLocks noGrp="1"/>
          </p:cNvSpPr>
          <p:nvPr>
            <p:ph type="sldNum" idx="12"/>
          </p:nvPr>
        </p:nvSpPr>
        <p:spPr>
          <a:xfrm>
            <a:off x="9555480" y="6780784"/>
            <a:ext cx="410400" cy="3882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2100"/>
              <a:buFont typeface="Arial"/>
              <a:buNone/>
              <a:defRPr sz="21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2100"/>
              <a:buFont typeface="Arial"/>
              <a:buNone/>
              <a:defRPr sz="21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2100"/>
              <a:buFont typeface="Arial"/>
              <a:buNone/>
              <a:defRPr sz="21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2100"/>
              <a:buFont typeface="Arial"/>
              <a:buNone/>
              <a:defRPr sz="21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2100"/>
              <a:buFont typeface="Arial"/>
              <a:buNone/>
              <a:defRPr sz="21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2100"/>
              <a:buFont typeface="Arial"/>
              <a:buNone/>
              <a:defRPr sz="21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2100"/>
              <a:buFont typeface="Arial"/>
              <a:buNone/>
              <a:defRPr sz="21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2100"/>
              <a:buFont typeface="Arial"/>
              <a:buNone/>
              <a:defRPr sz="21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2100"/>
              <a:buFont typeface="Arial"/>
              <a:buNone/>
              <a:defRPr sz="21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matchingName="SCCOE Title Slide 1 1">
  <p:cSld name="TITLE_1_1">
    <p:bg>
      <p:bgPr>
        <a:solidFill>
          <a:schemeClr val="lt1"/>
        </a:solidFill>
        <a:effectLst/>
      </p:bgPr>
    </p:bg>
    <p:spTree>
      <p:nvGrpSpPr>
        <p:cNvPr id="1" name="Shape 20"/>
        <p:cNvGrpSpPr/>
        <p:nvPr/>
      </p:nvGrpSpPr>
      <p:grpSpPr>
        <a:xfrm>
          <a:off x="0" y="0"/>
          <a:ext cx="0" cy="0"/>
          <a:chOff x="0" y="0"/>
          <a:chExt cx="0" cy="0"/>
        </a:xfrm>
      </p:grpSpPr>
      <p:sp>
        <p:nvSpPr>
          <p:cNvPr id="21" name="Google Shape;21;p48"/>
          <p:cNvSpPr/>
          <p:nvPr/>
        </p:nvSpPr>
        <p:spPr>
          <a:xfrm>
            <a:off x="0" y="-1"/>
            <a:ext cx="10058400" cy="7315200"/>
          </a:xfrm>
          <a:prstGeom prst="frame">
            <a:avLst>
              <a:gd name="adj1" fmla="val 2230"/>
            </a:avLst>
          </a:prstGeom>
          <a:solidFill>
            <a:srgbClr val="00ADEE">
              <a:alpha val="254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2" name="Google Shape;22;p48"/>
          <p:cNvSpPr txBox="1"/>
          <p:nvPr/>
        </p:nvSpPr>
        <p:spPr>
          <a:xfrm>
            <a:off x="691515" y="389467"/>
            <a:ext cx="8675400" cy="14142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4400"/>
              <a:buFont typeface="Arial"/>
              <a:buNone/>
            </a:pPr>
            <a:endParaRPr sz="4400" b="0" i="0" u="none" strike="noStrike" cap="none">
              <a:solidFill>
                <a:srgbClr val="000000"/>
              </a:solidFill>
              <a:latin typeface="Arial"/>
              <a:ea typeface="Arial"/>
              <a:cs typeface="Arial"/>
              <a:sym typeface="Arial"/>
            </a:endParaRPr>
          </a:p>
        </p:txBody>
      </p:sp>
      <p:sp>
        <p:nvSpPr>
          <p:cNvPr id="23" name="Google Shape;23;p48"/>
          <p:cNvSpPr txBox="1"/>
          <p:nvPr/>
        </p:nvSpPr>
        <p:spPr>
          <a:xfrm>
            <a:off x="691515" y="1947333"/>
            <a:ext cx="8675400" cy="46413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100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sp>
        <p:nvSpPr>
          <p:cNvPr id="24" name="Google Shape;24;p48"/>
          <p:cNvSpPr/>
          <p:nvPr/>
        </p:nvSpPr>
        <p:spPr>
          <a:xfrm>
            <a:off x="0" y="0"/>
            <a:ext cx="10058400" cy="341700"/>
          </a:xfrm>
          <a:prstGeom prst="rect">
            <a:avLst/>
          </a:prstGeom>
          <a:gradFill>
            <a:gsLst>
              <a:gs pos="0">
                <a:srgbClr val="0069A7"/>
              </a:gs>
              <a:gs pos="100000">
                <a:srgbClr val="9E4B9E"/>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25" name="Google Shape;25;p48"/>
          <p:cNvSpPr/>
          <p:nvPr/>
        </p:nvSpPr>
        <p:spPr>
          <a:xfrm>
            <a:off x="6792675" y="6896625"/>
            <a:ext cx="3263848" cy="418068"/>
          </a:xfrm>
          <a:custGeom>
            <a:avLst/>
            <a:gdLst/>
            <a:ahLst/>
            <a:cxnLst/>
            <a:rect l="l" t="t" r="r" b="b"/>
            <a:pathLst>
              <a:path w="3462969" h="365125" extrusionOk="0">
                <a:moveTo>
                  <a:pt x="176269" y="7344"/>
                </a:moveTo>
                <a:lnTo>
                  <a:pt x="3462969" y="0"/>
                </a:lnTo>
                <a:lnTo>
                  <a:pt x="3462969" y="365125"/>
                </a:lnTo>
                <a:lnTo>
                  <a:pt x="0" y="365125"/>
                </a:lnTo>
                <a:lnTo>
                  <a:pt x="176269" y="7344"/>
                </a:lnTo>
                <a:close/>
              </a:path>
            </a:pathLst>
          </a:custGeom>
          <a:solidFill>
            <a:srgbClr val="66A5CA">
              <a:alpha val="2823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26" name="Google Shape;26;p48"/>
          <p:cNvSpPr txBox="1"/>
          <p:nvPr/>
        </p:nvSpPr>
        <p:spPr>
          <a:xfrm>
            <a:off x="9457025" y="6896601"/>
            <a:ext cx="428400" cy="2463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100"/>
              <a:buFont typeface="Arial"/>
              <a:buNone/>
            </a:pPr>
            <a:fld id="{00000000-1234-1234-1234-123412341234}" type="slidenum">
              <a:rPr lang="en-US" sz="1100" b="1" i="0" u="none" strike="noStrike" cap="none">
                <a:solidFill>
                  <a:srgbClr val="0069A7"/>
                </a:solidFill>
                <a:latin typeface="Arial"/>
                <a:ea typeface="Arial"/>
                <a:cs typeface="Arial"/>
                <a:sym typeface="Arial"/>
              </a:rPr>
              <a:t>‹#›</a:t>
            </a:fld>
            <a:endParaRPr sz="1100" b="1" i="0" u="none" strike="noStrike" cap="none">
              <a:solidFill>
                <a:srgbClr val="0069A7"/>
              </a:solidFill>
              <a:latin typeface="Arial"/>
              <a:ea typeface="Arial"/>
              <a:cs typeface="Arial"/>
              <a:sym typeface="Arial"/>
            </a:endParaRPr>
          </a:p>
        </p:txBody>
      </p:sp>
      <p:sp>
        <p:nvSpPr>
          <p:cNvPr id="27" name="Google Shape;27;p48"/>
          <p:cNvSpPr txBox="1"/>
          <p:nvPr/>
        </p:nvSpPr>
        <p:spPr>
          <a:xfrm>
            <a:off x="6927400" y="6896613"/>
            <a:ext cx="2721900" cy="246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000" b="1" i="0" u="none" strike="noStrike" cap="none">
                <a:solidFill>
                  <a:srgbClr val="0069A7"/>
                </a:solidFill>
                <a:latin typeface="Arial"/>
                <a:ea typeface="Arial"/>
                <a:cs typeface="Arial"/>
                <a:sym typeface="Arial"/>
              </a:rPr>
              <a:t>Equity • Diversity • Inclusion • Partnership</a:t>
            </a:r>
            <a:endParaRPr sz="1300" b="0" i="0" u="none" strike="noStrike" cap="none">
              <a:solidFill>
                <a:srgbClr val="000000"/>
              </a:solidFill>
              <a:latin typeface="Arial"/>
              <a:ea typeface="Arial"/>
              <a:cs typeface="Arial"/>
              <a:sym typeface="Arial"/>
            </a:endParaRPr>
          </a:p>
        </p:txBody>
      </p:sp>
      <p:pic>
        <p:nvPicPr>
          <p:cNvPr id="28" name="Google Shape;28;p48"/>
          <p:cNvPicPr preferRelativeResize="0"/>
          <p:nvPr/>
        </p:nvPicPr>
        <p:blipFill rotWithShape="1">
          <a:blip r:embed="rId2">
            <a:alphaModFix/>
          </a:blip>
          <a:srcRect/>
          <a:stretch/>
        </p:blipFill>
        <p:spPr>
          <a:xfrm>
            <a:off x="230025" y="6667500"/>
            <a:ext cx="1131142" cy="418075"/>
          </a:xfrm>
          <a:prstGeom prst="rect">
            <a:avLst/>
          </a:prstGeom>
          <a:noFill/>
          <a:ln>
            <a:noFill/>
          </a:ln>
        </p:spPr>
      </p:pic>
      <p:pic>
        <p:nvPicPr>
          <p:cNvPr id="29" name="Google Shape;29;p48"/>
          <p:cNvPicPr preferRelativeResize="0"/>
          <p:nvPr/>
        </p:nvPicPr>
        <p:blipFill rotWithShape="1">
          <a:blip r:embed="rId3">
            <a:alphaModFix/>
          </a:blip>
          <a:srcRect/>
          <a:stretch/>
        </p:blipFill>
        <p:spPr>
          <a:xfrm>
            <a:off x="8834675" y="121725"/>
            <a:ext cx="982575" cy="979875"/>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SCCOE Title Slide 1 1 1">
  <p:cSld name="TITLE_1_1_1">
    <p:bg>
      <p:bgPr>
        <a:solidFill>
          <a:schemeClr val="lt1"/>
        </a:solidFill>
        <a:effectLst/>
      </p:bgPr>
    </p:bg>
    <p:spTree>
      <p:nvGrpSpPr>
        <p:cNvPr id="1" name="Shape 30"/>
        <p:cNvGrpSpPr/>
        <p:nvPr/>
      </p:nvGrpSpPr>
      <p:grpSpPr>
        <a:xfrm>
          <a:off x="0" y="0"/>
          <a:ext cx="0" cy="0"/>
          <a:chOff x="0" y="0"/>
          <a:chExt cx="0" cy="0"/>
        </a:xfrm>
      </p:grpSpPr>
      <p:sp>
        <p:nvSpPr>
          <p:cNvPr id="31" name="Google Shape;31;g13c53006393_3_24"/>
          <p:cNvSpPr/>
          <p:nvPr/>
        </p:nvSpPr>
        <p:spPr>
          <a:xfrm>
            <a:off x="0" y="-1"/>
            <a:ext cx="10058400" cy="7315200"/>
          </a:xfrm>
          <a:prstGeom prst="frame">
            <a:avLst>
              <a:gd name="adj1" fmla="val 2230"/>
            </a:avLst>
          </a:prstGeom>
          <a:solidFill>
            <a:srgbClr val="00ADEE">
              <a:alpha val="2549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2" name="Google Shape;32;g13c53006393_3_24"/>
          <p:cNvSpPr txBox="1"/>
          <p:nvPr/>
        </p:nvSpPr>
        <p:spPr>
          <a:xfrm>
            <a:off x="691515" y="389467"/>
            <a:ext cx="8675400" cy="1414200"/>
          </a:xfrm>
          <a:prstGeom prst="rect">
            <a:avLst/>
          </a:prstGeom>
          <a:noFill/>
          <a:ln>
            <a:noFill/>
          </a:ln>
        </p:spPr>
        <p:txBody>
          <a:bodyPr spcFirstLastPara="1" wrap="square" lIns="91425" tIns="45700" rIns="91425" bIns="45700" anchor="ctr" anchorCtr="0">
            <a:normAutofit/>
          </a:bodyPr>
          <a:lstStyle/>
          <a:p>
            <a:pPr marL="0" marR="0" lvl="0" indent="0" algn="l" rtl="0">
              <a:lnSpc>
                <a:spcPct val="90000"/>
              </a:lnSpc>
              <a:spcBef>
                <a:spcPts val="0"/>
              </a:spcBef>
              <a:spcAft>
                <a:spcPts val="0"/>
              </a:spcAft>
              <a:buClr>
                <a:srgbClr val="000000"/>
              </a:buClr>
              <a:buSzPts val="4400"/>
              <a:buFont typeface="Arial"/>
              <a:buNone/>
            </a:pPr>
            <a:endParaRPr sz="4400" b="0" i="0" u="none" strike="noStrike" cap="none">
              <a:solidFill>
                <a:srgbClr val="000000"/>
              </a:solidFill>
              <a:latin typeface="Arial"/>
              <a:ea typeface="Arial"/>
              <a:cs typeface="Arial"/>
              <a:sym typeface="Arial"/>
            </a:endParaRPr>
          </a:p>
        </p:txBody>
      </p:sp>
      <p:sp>
        <p:nvSpPr>
          <p:cNvPr id="33" name="Google Shape;33;g13c53006393_3_24"/>
          <p:cNvSpPr txBox="1"/>
          <p:nvPr/>
        </p:nvSpPr>
        <p:spPr>
          <a:xfrm>
            <a:off x="691515" y="1947333"/>
            <a:ext cx="8675400" cy="46413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1000"/>
              </a:spcBef>
              <a:spcAft>
                <a:spcPts val="0"/>
              </a:spcAft>
              <a:buClr>
                <a:srgbClr val="000000"/>
              </a:buClr>
              <a:buSzPts val="2800"/>
              <a:buFont typeface="Arial"/>
              <a:buNone/>
            </a:pPr>
            <a:endParaRPr sz="2800" b="0" i="0" u="none" strike="noStrike" cap="none">
              <a:solidFill>
                <a:srgbClr val="000000"/>
              </a:solidFill>
              <a:latin typeface="Arial"/>
              <a:ea typeface="Arial"/>
              <a:cs typeface="Arial"/>
              <a:sym typeface="Arial"/>
            </a:endParaRPr>
          </a:p>
        </p:txBody>
      </p:sp>
      <p:sp>
        <p:nvSpPr>
          <p:cNvPr id="34" name="Google Shape;34;g13c53006393_3_24"/>
          <p:cNvSpPr/>
          <p:nvPr/>
        </p:nvSpPr>
        <p:spPr>
          <a:xfrm>
            <a:off x="0" y="0"/>
            <a:ext cx="10058400" cy="341700"/>
          </a:xfrm>
          <a:prstGeom prst="rect">
            <a:avLst/>
          </a:prstGeom>
          <a:gradFill>
            <a:gsLst>
              <a:gs pos="0">
                <a:srgbClr val="0069A7"/>
              </a:gs>
              <a:gs pos="100000">
                <a:srgbClr val="9E4B9E"/>
              </a:gs>
            </a:gsLst>
            <a:lin ang="0"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35" name="Google Shape;35;g13c53006393_3_24"/>
          <p:cNvSpPr/>
          <p:nvPr/>
        </p:nvSpPr>
        <p:spPr>
          <a:xfrm>
            <a:off x="6792675" y="6896625"/>
            <a:ext cx="3263848" cy="418068"/>
          </a:xfrm>
          <a:custGeom>
            <a:avLst/>
            <a:gdLst/>
            <a:ahLst/>
            <a:cxnLst/>
            <a:rect l="l" t="t" r="r" b="b"/>
            <a:pathLst>
              <a:path w="3462969" h="365125" extrusionOk="0">
                <a:moveTo>
                  <a:pt x="176269" y="7344"/>
                </a:moveTo>
                <a:lnTo>
                  <a:pt x="3462969" y="0"/>
                </a:lnTo>
                <a:lnTo>
                  <a:pt x="3462969" y="365125"/>
                </a:lnTo>
                <a:lnTo>
                  <a:pt x="0" y="365125"/>
                </a:lnTo>
                <a:lnTo>
                  <a:pt x="176269" y="7344"/>
                </a:lnTo>
                <a:close/>
              </a:path>
            </a:pathLst>
          </a:custGeom>
          <a:solidFill>
            <a:srgbClr val="66A5CA">
              <a:alpha val="28627"/>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36" name="Google Shape;36;g13c53006393_3_24"/>
          <p:cNvSpPr txBox="1"/>
          <p:nvPr/>
        </p:nvSpPr>
        <p:spPr>
          <a:xfrm>
            <a:off x="9457025" y="6896601"/>
            <a:ext cx="428400" cy="2463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100"/>
              <a:buFont typeface="Arial"/>
              <a:buNone/>
            </a:pPr>
            <a:fld id="{00000000-1234-1234-1234-123412341234}" type="slidenum">
              <a:rPr lang="en-US" sz="1100" b="1" i="0" u="none" strike="noStrike" cap="none">
                <a:solidFill>
                  <a:srgbClr val="0069A7"/>
                </a:solidFill>
                <a:latin typeface="Arial"/>
                <a:ea typeface="Arial"/>
                <a:cs typeface="Arial"/>
                <a:sym typeface="Arial"/>
              </a:rPr>
              <a:t>‹#›</a:t>
            </a:fld>
            <a:endParaRPr sz="1100" b="1" i="0" u="none" strike="noStrike" cap="none">
              <a:solidFill>
                <a:srgbClr val="0069A7"/>
              </a:solidFill>
              <a:latin typeface="Arial"/>
              <a:ea typeface="Arial"/>
              <a:cs typeface="Arial"/>
              <a:sym typeface="Arial"/>
            </a:endParaRPr>
          </a:p>
        </p:txBody>
      </p:sp>
      <p:sp>
        <p:nvSpPr>
          <p:cNvPr id="37" name="Google Shape;37;g13c53006393_3_24"/>
          <p:cNvSpPr txBox="1"/>
          <p:nvPr/>
        </p:nvSpPr>
        <p:spPr>
          <a:xfrm>
            <a:off x="6927400" y="6896613"/>
            <a:ext cx="2721900" cy="2463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000" b="1" i="0" u="none" strike="noStrike" cap="none">
                <a:solidFill>
                  <a:srgbClr val="0069A7"/>
                </a:solidFill>
                <a:latin typeface="Arial"/>
                <a:ea typeface="Arial"/>
                <a:cs typeface="Arial"/>
                <a:sym typeface="Arial"/>
              </a:rPr>
              <a:t>Equity • Diversity • Inclusion • Partnership</a:t>
            </a:r>
            <a:endParaRPr sz="1300" b="0" i="0" u="none" strike="noStrike" cap="none">
              <a:solidFill>
                <a:srgbClr val="000000"/>
              </a:solidFill>
              <a:latin typeface="Arial"/>
              <a:ea typeface="Arial"/>
              <a:cs typeface="Arial"/>
              <a:sym typeface="Arial"/>
            </a:endParaRPr>
          </a:p>
        </p:txBody>
      </p:sp>
      <p:pic>
        <p:nvPicPr>
          <p:cNvPr id="38" name="Google Shape;38;g13c53006393_3_24"/>
          <p:cNvPicPr preferRelativeResize="0"/>
          <p:nvPr/>
        </p:nvPicPr>
        <p:blipFill rotWithShape="1">
          <a:blip r:embed="rId2">
            <a:alphaModFix/>
          </a:blip>
          <a:srcRect/>
          <a:stretch/>
        </p:blipFill>
        <p:spPr>
          <a:xfrm>
            <a:off x="230025" y="6667500"/>
            <a:ext cx="1131142" cy="418075"/>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ransition 2">
  <p:cSld name="Transition 2">
    <p:bg>
      <p:bgPr>
        <a:solidFill>
          <a:schemeClr val="lt1"/>
        </a:solidFill>
        <a:effectLst/>
      </p:bgPr>
    </p:bg>
    <p:spTree>
      <p:nvGrpSpPr>
        <p:cNvPr id="1" name="Shape 39"/>
        <p:cNvGrpSpPr/>
        <p:nvPr/>
      </p:nvGrpSpPr>
      <p:grpSpPr>
        <a:xfrm>
          <a:off x="0" y="0"/>
          <a:ext cx="0" cy="0"/>
          <a:chOff x="0" y="0"/>
          <a:chExt cx="0" cy="0"/>
        </a:xfrm>
      </p:grpSpPr>
      <p:sp>
        <p:nvSpPr>
          <p:cNvPr id="40" name="Google Shape;40;p51"/>
          <p:cNvSpPr/>
          <p:nvPr/>
        </p:nvSpPr>
        <p:spPr>
          <a:xfrm>
            <a:off x="-103" y="1395520"/>
            <a:ext cx="10058400" cy="4698300"/>
          </a:xfrm>
          <a:prstGeom prst="rect">
            <a:avLst/>
          </a:prstGeom>
          <a:gradFill>
            <a:gsLst>
              <a:gs pos="0">
                <a:srgbClr val="FFFFFF">
                  <a:alpha val="63529"/>
                </a:srgbClr>
              </a:gs>
              <a:gs pos="100000">
                <a:srgbClr val="9BE1FC">
                  <a:alpha val="63529"/>
                </a:srgbClr>
              </a:gs>
            </a:gsLst>
            <a:lin ang="16200038"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41" name="Google Shape;41;p51"/>
          <p:cNvSpPr txBox="1">
            <a:spLocks noGrp="1"/>
          </p:cNvSpPr>
          <p:nvPr>
            <p:ph type="ctrTitle"/>
          </p:nvPr>
        </p:nvSpPr>
        <p:spPr>
          <a:xfrm>
            <a:off x="994907" y="1983050"/>
            <a:ext cx="3673500" cy="3523200"/>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1"/>
              </a:buClr>
              <a:buSzPts val="3600"/>
              <a:buFont typeface="Arial"/>
              <a:buNone/>
              <a:defRPr sz="3600" b="1">
                <a:latin typeface="Arial"/>
                <a:ea typeface="Arial"/>
                <a:cs typeface="Arial"/>
                <a:sym typeface="Arial"/>
              </a:defRPr>
            </a:lvl1pPr>
            <a:lvl2pPr lvl="1" algn="ctr">
              <a:lnSpc>
                <a:spcPct val="100000"/>
              </a:lnSpc>
              <a:spcBef>
                <a:spcPts val="0"/>
              </a:spcBef>
              <a:spcAft>
                <a:spcPts val="0"/>
              </a:spcAft>
              <a:buClr>
                <a:schemeClr val="dk1"/>
              </a:buClr>
              <a:buSzPts val="1800"/>
              <a:buNone/>
              <a:defRPr/>
            </a:lvl2pPr>
            <a:lvl3pPr lvl="2" algn="ctr">
              <a:lnSpc>
                <a:spcPct val="100000"/>
              </a:lnSpc>
              <a:spcBef>
                <a:spcPts val="0"/>
              </a:spcBef>
              <a:spcAft>
                <a:spcPts val="0"/>
              </a:spcAft>
              <a:buClr>
                <a:schemeClr val="dk1"/>
              </a:buClr>
              <a:buSzPts val="1800"/>
              <a:buNone/>
              <a:defRPr/>
            </a:lvl3pPr>
            <a:lvl4pPr lvl="3" algn="ctr">
              <a:lnSpc>
                <a:spcPct val="100000"/>
              </a:lnSpc>
              <a:spcBef>
                <a:spcPts val="0"/>
              </a:spcBef>
              <a:spcAft>
                <a:spcPts val="0"/>
              </a:spcAft>
              <a:buClr>
                <a:schemeClr val="dk1"/>
              </a:buClr>
              <a:buSzPts val="1800"/>
              <a:buNone/>
              <a:defRPr/>
            </a:lvl4pPr>
            <a:lvl5pPr lvl="4" algn="ctr">
              <a:lnSpc>
                <a:spcPct val="100000"/>
              </a:lnSpc>
              <a:spcBef>
                <a:spcPts val="0"/>
              </a:spcBef>
              <a:spcAft>
                <a:spcPts val="0"/>
              </a:spcAft>
              <a:buClr>
                <a:schemeClr val="dk1"/>
              </a:buClr>
              <a:buSzPts val="1800"/>
              <a:buNone/>
              <a:defRPr/>
            </a:lvl5pPr>
            <a:lvl6pPr lvl="5" algn="ctr">
              <a:lnSpc>
                <a:spcPct val="100000"/>
              </a:lnSpc>
              <a:spcBef>
                <a:spcPts val="0"/>
              </a:spcBef>
              <a:spcAft>
                <a:spcPts val="0"/>
              </a:spcAft>
              <a:buClr>
                <a:schemeClr val="dk1"/>
              </a:buClr>
              <a:buSzPts val="1800"/>
              <a:buNone/>
              <a:defRPr/>
            </a:lvl6pPr>
            <a:lvl7pPr lvl="6" algn="ctr">
              <a:lnSpc>
                <a:spcPct val="100000"/>
              </a:lnSpc>
              <a:spcBef>
                <a:spcPts val="0"/>
              </a:spcBef>
              <a:spcAft>
                <a:spcPts val="0"/>
              </a:spcAft>
              <a:buClr>
                <a:schemeClr val="dk1"/>
              </a:buClr>
              <a:buSzPts val="1800"/>
              <a:buNone/>
              <a:defRPr/>
            </a:lvl7pPr>
            <a:lvl8pPr lvl="7" algn="ctr">
              <a:lnSpc>
                <a:spcPct val="100000"/>
              </a:lnSpc>
              <a:spcBef>
                <a:spcPts val="0"/>
              </a:spcBef>
              <a:spcAft>
                <a:spcPts val="0"/>
              </a:spcAft>
              <a:buClr>
                <a:schemeClr val="dk1"/>
              </a:buClr>
              <a:buSzPts val="1800"/>
              <a:buNone/>
              <a:defRPr/>
            </a:lvl8pPr>
            <a:lvl9pPr lvl="8" algn="ctr">
              <a:lnSpc>
                <a:spcPct val="100000"/>
              </a:lnSpc>
              <a:spcBef>
                <a:spcPts val="0"/>
              </a:spcBef>
              <a:spcAft>
                <a:spcPts val="0"/>
              </a:spcAft>
              <a:buClr>
                <a:schemeClr val="dk1"/>
              </a:buClr>
              <a:buSzPts val="1800"/>
              <a:buNone/>
              <a:defRPr/>
            </a:lvl9pPr>
          </a:lstStyle>
          <a:p>
            <a:endParaRPr/>
          </a:p>
        </p:txBody>
      </p:sp>
      <p:pic>
        <p:nvPicPr>
          <p:cNvPr id="42" name="Google Shape;42;p51" descr="A group of people posing for the camera&#10;&#10;Description automatically generated"/>
          <p:cNvPicPr preferRelativeResize="0"/>
          <p:nvPr/>
        </p:nvPicPr>
        <p:blipFill rotWithShape="1">
          <a:blip r:embed="rId2">
            <a:alphaModFix/>
          </a:blip>
          <a:srcRect/>
          <a:stretch/>
        </p:blipFill>
        <p:spPr>
          <a:xfrm>
            <a:off x="5029200" y="2095550"/>
            <a:ext cx="4113400" cy="2661614"/>
          </a:xfrm>
          <a:prstGeom prst="rect">
            <a:avLst/>
          </a:prstGeom>
          <a:noFill/>
          <a:ln w="38100" cap="flat" cmpd="sng">
            <a:solidFill>
              <a:schemeClr val="lt1"/>
            </a:solidFill>
            <a:prstDash val="solid"/>
            <a:miter lim="800000"/>
            <a:headEnd type="none" w="sm" len="sm"/>
            <a:tailEnd type="none" w="sm" len="sm"/>
          </a:ln>
        </p:spPr>
      </p:pic>
      <p:sp>
        <p:nvSpPr>
          <p:cNvPr id="43" name="Google Shape;43;p51"/>
          <p:cNvSpPr/>
          <p:nvPr/>
        </p:nvSpPr>
        <p:spPr>
          <a:xfrm>
            <a:off x="0" y="0"/>
            <a:ext cx="10058400" cy="1395600"/>
          </a:xfrm>
          <a:prstGeom prst="rect">
            <a:avLst/>
          </a:prstGeom>
          <a:solidFill>
            <a:srgbClr val="00ADE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44" name="Google Shape;44;p51" descr="A close up of a logo&#10;&#10;Description automatically generated"/>
          <p:cNvPicPr preferRelativeResize="0"/>
          <p:nvPr/>
        </p:nvPicPr>
        <p:blipFill rotWithShape="1">
          <a:blip r:embed="rId3">
            <a:alphaModFix/>
          </a:blip>
          <a:srcRect/>
          <a:stretch/>
        </p:blipFill>
        <p:spPr>
          <a:xfrm>
            <a:off x="8844866" y="328453"/>
            <a:ext cx="706901" cy="706901"/>
          </a:xfrm>
          <a:prstGeom prst="rect">
            <a:avLst/>
          </a:prstGeom>
          <a:noFill/>
          <a:ln>
            <a:noFill/>
          </a:ln>
        </p:spPr>
      </p:pic>
      <p:pic>
        <p:nvPicPr>
          <p:cNvPr id="45" name="Google Shape;45;p51"/>
          <p:cNvPicPr preferRelativeResize="0"/>
          <p:nvPr/>
        </p:nvPicPr>
        <p:blipFill rotWithShape="1">
          <a:blip r:embed="rId4">
            <a:alphaModFix/>
          </a:blip>
          <a:srcRect/>
          <a:stretch/>
        </p:blipFill>
        <p:spPr>
          <a:xfrm>
            <a:off x="394907" y="328455"/>
            <a:ext cx="1911673" cy="706901"/>
          </a:xfrm>
          <a:prstGeom prst="rect">
            <a:avLst/>
          </a:prstGeom>
          <a:noFill/>
          <a:ln>
            <a:noFill/>
          </a:ln>
        </p:spPr>
      </p:pic>
      <p:sp>
        <p:nvSpPr>
          <p:cNvPr id="46" name="Google Shape;46;p51"/>
          <p:cNvSpPr/>
          <p:nvPr/>
        </p:nvSpPr>
        <p:spPr>
          <a:xfrm>
            <a:off x="0" y="-1"/>
            <a:ext cx="10058400" cy="7315200"/>
          </a:xfrm>
          <a:prstGeom prst="frame">
            <a:avLst>
              <a:gd name="adj1" fmla="val 2230"/>
            </a:avLst>
          </a:prstGeom>
          <a:solidFill>
            <a:srgbClr val="66A5CA">
              <a:alpha val="5333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47" name="Google Shape;47;p51"/>
          <p:cNvSpPr/>
          <p:nvPr/>
        </p:nvSpPr>
        <p:spPr>
          <a:xfrm>
            <a:off x="7019925" y="6757246"/>
            <a:ext cx="3038755" cy="557728"/>
          </a:xfrm>
          <a:custGeom>
            <a:avLst/>
            <a:gdLst/>
            <a:ahLst/>
            <a:cxnLst/>
            <a:rect l="l" t="t" r="r" b="b"/>
            <a:pathLst>
              <a:path w="3462969" h="365125" extrusionOk="0">
                <a:moveTo>
                  <a:pt x="176269" y="7344"/>
                </a:moveTo>
                <a:lnTo>
                  <a:pt x="3462969" y="0"/>
                </a:lnTo>
                <a:lnTo>
                  <a:pt x="3462969" y="365125"/>
                </a:lnTo>
                <a:lnTo>
                  <a:pt x="0" y="365125"/>
                </a:lnTo>
                <a:lnTo>
                  <a:pt x="176269" y="7344"/>
                </a:lnTo>
                <a:close/>
              </a:path>
            </a:pathLst>
          </a:custGeom>
          <a:solidFill>
            <a:srgbClr val="66A5CA">
              <a:alpha val="2823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48" name="Google Shape;48;p51"/>
          <p:cNvSpPr txBox="1"/>
          <p:nvPr/>
        </p:nvSpPr>
        <p:spPr>
          <a:xfrm>
            <a:off x="9493115" y="6812822"/>
            <a:ext cx="428400" cy="2790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100"/>
              <a:buFont typeface="Arial"/>
              <a:buNone/>
            </a:pPr>
            <a:fld id="{00000000-1234-1234-1234-123412341234}" type="slidenum">
              <a:rPr lang="en-US" sz="1100" b="1" i="0" u="none" strike="noStrike" cap="none">
                <a:solidFill>
                  <a:srgbClr val="0069A7"/>
                </a:solidFill>
                <a:latin typeface="Arial"/>
                <a:ea typeface="Arial"/>
                <a:cs typeface="Arial"/>
                <a:sym typeface="Arial"/>
              </a:rPr>
              <a:t>‹#›</a:t>
            </a:fld>
            <a:endParaRPr sz="1100" b="1" i="0" u="none" strike="noStrike" cap="none">
              <a:solidFill>
                <a:srgbClr val="0069A7"/>
              </a:solidFill>
              <a:latin typeface="Arial"/>
              <a:ea typeface="Arial"/>
              <a:cs typeface="Arial"/>
              <a:sym typeface="Arial"/>
            </a:endParaRPr>
          </a:p>
        </p:txBody>
      </p:sp>
      <p:sp>
        <p:nvSpPr>
          <p:cNvPr id="49" name="Google Shape;49;p51"/>
          <p:cNvSpPr txBox="1"/>
          <p:nvPr/>
        </p:nvSpPr>
        <p:spPr>
          <a:xfrm>
            <a:off x="7169848" y="6812827"/>
            <a:ext cx="2515500" cy="430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solidFill>
                  <a:srgbClr val="0069A7"/>
                </a:solidFill>
                <a:latin typeface="Arial"/>
                <a:ea typeface="Arial"/>
                <a:cs typeface="Arial"/>
                <a:sym typeface="Arial"/>
              </a:rPr>
              <a:t>Equity • Diversity • Inclusion • Partnership</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ransition 3">
  <p:cSld name="Transition 3">
    <p:bg>
      <p:bgPr>
        <a:solidFill>
          <a:schemeClr val="lt1"/>
        </a:solidFill>
        <a:effectLst/>
      </p:bgPr>
    </p:bg>
    <p:spTree>
      <p:nvGrpSpPr>
        <p:cNvPr id="1" name="Shape 50"/>
        <p:cNvGrpSpPr/>
        <p:nvPr/>
      </p:nvGrpSpPr>
      <p:grpSpPr>
        <a:xfrm>
          <a:off x="0" y="0"/>
          <a:ext cx="0" cy="0"/>
          <a:chOff x="0" y="0"/>
          <a:chExt cx="0" cy="0"/>
        </a:xfrm>
      </p:grpSpPr>
      <p:sp>
        <p:nvSpPr>
          <p:cNvPr id="51" name="Google Shape;51;p52"/>
          <p:cNvSpPr/>
          <p:nvPr/>
        </p:nvSpPr>
        <p:spPr>
          <a:xfrm>
            <a:off x="0" y="1395520"/>
            <a:ext cx="10058400" cy="4698300"/>
          </a:xfrm>
          <a:prstGeom prst="rect">
            <a:avLst/>
          </a:prstGeom>
          <a:gradFill>
            <a:gsLst>
              <a:gs pos="0">
                <a:srgbClr val="FFFFFF">
                  <a:alpha val="73333"/>
                </a:srgbClr>
              </a:gs>
              <a:gs pos="100000">
                <a:srgbClr val="01AB5E">
                  <a:alpha val="73333"/>
                </a:srgbClr>
              </a:gs>
            </a:gsLst>
            <a:lin ang="16200038"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52" name="Google Shape;52;p52"/>
          <p:cNvSpPr txBox="1">
            <a:spLocks noGrp="1"/>
          </p:cNvSpPr>
          <p:nvPr>
            <p:ph type="ctrTitle"/>
          </p:nvPr>
        </p:nvSpPr>
        <p:spPr>
          <a:xfrm>
            <a:off x="994907" y="2004330"/>
            <a:ext cx="3673500" cy="3523200"/>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1"/>
              </a:buClr>
              <a:buSzPts val="3600"/>
              <a:buFont typeface="Arial"/>
              <a:buNone/>
              <a:defRPr sz="3600" b="1">
                <a:latin typeface="Arial"/>
                <a:ea typeface="Arial"/>
                <a:cs typeface="Arial"/>
                <a:sym typeface="Arial"/>
              </a:defRPr>
            </a:lvl1pPr>
            <a:lvl2pPr lvl="1" algn="ctr">
              <a:lnSpc>
                <a:spcPct val="100000"/>
              </a:lnSpc>
              <a:spcBef>
                <a:spcPts val="0"/>
              </a:spcBef>
              <a:spcAft>
                <a:spcPts val="0"/>
              </a:spcAft>
              <a:buClr>
                <a:schemeClr val="dk1"/>
              </a:buClr>
              <a:buSzPts val="1800"/>
              <a:buNone/>
              <a:defRPr/>
            </a:lvl2pPr>
            <a:lvl3pPr lvl="2" algn="ctr">
              <a:lnSpc>
                <a:spcPct val="100000"/>
              </a:lnSpc>
              <a:spcBef>
                <a:spcPts val="0"/>
              </a:spcBef>
              <a:spcAft>
                <a:spcPts val="0"/>
              </a:spcAft>
              <a:buClr>
                <a:schemeClr val="dk1"/>
              </a:buClr>
              <a:buSzPts val="1800"/>
              <a:buNone/>
              <a:defRPr/>
            </a:lvl3pPr>
            <a:lvl4pPr lvl="3" algn="ctr">
              <a:lnSpc>
                <a:spcPct val="100000"/>
              </a:lnSpc>
              <a:spcBef>
                <a:spcPts val="0"/>
              </a:spcBef>
              <a:spcAft>
                <a:spcPts val="0"/>
              </a:spcAft>
              <a:buClr>
                <a:schemeClr val="dk1"/>
              </a:buClr>
              <a:buSzPts val="1800"/>
              <a:buNone/>
              <a:defRPr/>
            </a:lvl4pPr>
            <a:lvl5pPr lvl="4" algn="ctr">
              <a:lnSpc>
                <a:spcPct val="100000"/>
              </a:lnSpc>
              <a:spcBef>
                <a:spcPts val="0"/>
              </a:spcBef>
              <a:spcAft>
                <a:spcPts val="0"/>
              </a:spcAft>
              <a:buClr>
                <a:schemeClr val="dk1"/>
              </a:buClr>
              <a:buSzPts val="1800"/>
              <a:buNone/>
              <a:defRPr/>
            </a:lvl5pPr>
            <a:lvl6pPr lvl="5" algn="ctr">
              <a:lnSpc>
                <a:spcPct val="100000"/>
              </a:lnSpc>
              <a:spcBef>
                <a:spcPts val="0"/>
              </a:spcBef>
              <a:spcAft>
                <a:spcPts val="0"/>
              </a:spcAft>
              <a:buClr>
                <a:schemeClr val="dk1"/>
              </a:buClr>
              <a:buSzPts val="1800"/>
              <a:buNone/>
              <a:defRPr/>
            </a:lvl6pPr>
            <a:lvl7pPr lvl="6" algn="ctr">
              <a:lnSpc>
                <a:spcPct val="100000"/>
              </a:lnSpc>
              <a:spcBef>
                <a:spcPts val="0"/>
              </a:spcBef>
              <a:spcAft>
                <a:spcPts val="0"/>
              </a:spcAft>
              <a:buClr>
                <a:schemeClr val="dk1"/>
              </a:buClr>
              <a:buSzPts val="1800"/>
              <a:buNone/>
              <a:defRPr/>
            </a:lvl7pPr>
            <a:lvl8pPr lvl="7" algn="ctr">
              <a:lnSpc>
                <a:spcPct val="100000"/>
              </a:lnSpc>
              <a:spcBef>
                <a:spcPts val="0"/>
              </a:spcBef>
              <a:spcAft>
                <a:spcPts val="0"/>
              </a:spcAft>
              <a:buClr>
                <a:schemeClr val="dk1"/>
              </a:buClr>
              <a:buSzPts val="1800"/>
              <a:buNone/>
              <a:defRPr/>
            </a:lvl8pPr>
            <a:lvl9pPr lvl="8" algn="ctr">
              <a:lnSpc>
                <a:spcPct val="100000"/>
              </a:lnSpc>
              <a:spcBef>
                <a:spcPts val="0"/>
              </a:spcBef>
              <a:spcAft>
                <a:spcPts val="0"/>
              </a:spcAft>
              <a:buClr>
                <a:schemeClr val="dk1"/>
              </a:buClr>
              <a:buSzPts val="1800"/>
              <a:buNone/>
              <a:defRPr/>
            </a:lvl9pPr>
          </a:lstStyle>
          <a:p>
            <a:endParaRPr/>
          </a:p>
        </p:txBody>
      </p:sp>
      <p:pic>
        <p:nvPicPr>
          <p:cNvPr id="53" name="Google Shape;53;p52" descr="A group of people sitting at a desk&#10;&#10;Description automatically generated"/>
          <p:cNvPicPr preferRelativeResize="0"/>
          <p:nvPr/>
        </p:nvPicPr>
        <p:blipFill rotWithShape="1">
          <a:blip r:embed="rId2">
            <a:alphaModFix/>
          </a:blip>
          <a:srcRect l="2856"/>
          <a:stretch/>
        </p:blipFill>
        <p:spPr>
          <a:xfrm>
            <a:off x="4985469" y="2086467"/>
            <a:ext cx="4197969" cy="3358878"/>
          </a:xfrm>
          <a:prstGeom prst="rect">
            <a:avLst/>
          </a:prstGeom>
          <a:noFill/>
          <a:ln w="38100" cap="flat" cmpd="sng">
            <a:solidFill>
              <a:schemeClr val="lt1"/>
            </a:solidFill>
            <a:prstDash val="solid"/>
            <a:miter lim="800000"/>
            <a:headEnd type="none" w="sm" len="sm"/>
            <a:tailEnd type="none" w="sm" len="sm"/>
          </a:ln>
        </p:spPr>
      </p:pic>
      <p:sp>
        <p:nvSpPr>
          <p:cNvPr id="54" name="Google Shape;54;p52"/>
          <p:cNvSpPr/>
          <p:nvPr/>
        </p:nvSpPr>
        <p:spPr>
          <a:xfrm>
            <a:off x="0" y="0"/>
            <a:ext cx="10058400" cy="1395600"/>
          </a:xfrm>
          <a:prstGeom prst="rect">
            <a:avLst/>
          </a:prstGeom>
          <a:solidFill>
            <a:srgbClr val="01AB5E"/>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55" name="Google Shape;55;p52" descr="A close up of a logo&#10;&#10;Description automatically generated"/>
          <p:cNvPicPr preferRelativeResize="0"/>
          <p:nvPr/>
        </p:nvPicPr>
        <p:blipFill rotWithShape="1">
          <a:blip r:embed="rId3">
            <a:alphaModFix/>
          </a:blip>
          <a:srcRect/>
          <a:stretch/>
        </p:blipFill>
        <p:spPr>
          <a:xfrm>
            <a:off x="8844866" y="328453"/>
            <a:ext cx="706901" cy="706901"/>
          </a:xfrm>
          <a:prstGeom prst="rect">
            <a:avLst/>
          </a:prstGeom>
          <a:noFill/>
          <a:ln>
            <a:noFill/>
          </a:ln>
        </p:spPr>
      </p:pic>
      <p:pic>
        <p:nvPicPr>
          <p:cNvPr id="56" name="Google Shape;56;p52"/>
          <p:cNvPicPr preferRelativeResize="0"/>
          <p:nvPr/>
        </p:nvPicPr>
        <p:blipFill rotWithShape="1">
          <a:blip r:embed="rId4">
            <a:alphaModFix/>
          </a:blip>
          <a:srcRect/>
          <a:stretch/>
        </p:blipFill>
        <p:spPr>
          <a:xfrm>
            <a:off x="394907" y="328455"/>
            <a:ext cx="1911673" cy="706901"/>
          </a:xfrm>
          <a:prstGeom prst="rect">
            <a:avLst/>
          </a:prstGeom>
          <a:noFill/>
          <a:ln>
            <a:noFill/>
          </a:ln>
        </p:spPr>
      </p:pic>
      <p:sp>
        <p:nvSpPr>
          <p:cNvPr id="57" name="Google Shape;57;p52"/>
          <p:cNvSpPr/>
          <p:nvPr/>
        </p:nvSpPr>
        <p:spPr>
          <a:xfrm>
            <a:off x="0" y="-1"/>
            <a:ext cx="10058400" cy="7315200"/>
          </a:xfrm>
          <a:prstGeom prst="frame">
            <a:avLst>
              <a:gd name="adj1" fmla="val 2230"/>
            </a:avLst>
          </a:prstGeom>
          <a:solidFill>
            <a:srgbClr val="66A5CA">
              <a:alpha val="5333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8" name="Google Shape;58;p52"/>
          <p:cNvSpPr/>
          <p:nvPr/>
        </p:nvSpPr>
        <p:spPr>
          <a:xfrm>
            <a:off x="7019925" y="6757246"/>
            <a:ext cx="3038755" cy="557728"/>
          </a:xfrm>
          <a:custGeom>
            <a:avLst/>
            <a:gdLst/>
            <a:ahLst/>
            <a:cxnLst/>
            <a:rect l="l" t="t" r="r" b="b"/>
            <a:pathLst>
              <a:path w="3462969" h="365125" extrusionOk="0">
                <a:moveTo>
                  <a:pt x="176269" y="7344"/>
                </a:moveTo>
                <a:lnTo>
                  <a:pt x="3462969" y="0"/>
                </a:lnTo>
                <a:lnTo>
                  <a:pt x="3462969" y="365125"/>
                </a:lnTo>
                <a:lnTo>
                  <a:pt x="0" y="365125"/>
                </a:lnTo>
                <a:lnTo>
                  <a:pt x="176269" y="7344"/>
                </a:lnTo>
                <a:close/>
              </a:path>
            </a:pathLst>
          </a:custGeom>
          <a:solidFill>
            <a:srgbClr val="66A5CA">
              <a:alpha val="2823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59" name="Google Shape;59;p52"/>
          <p:cNvSpPr txBox="1"/>
          <p:nvPr/>
        </p:nvSpPr>
        <p:spPr>
          <a:xfrm>
            <a:off x="9493115" y="6812822"/>
            <a:ext cx="428400" cy="2790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100"/>
              <a:buFont typeface="Arial"/>
              <a:buNone/>
            </a:pPr>
            <a:fld id="{00000000-1234-1234-1234-123412341234}" type="slidenum">
              <a:rPr lang="en-US" sz="1100" b="1" i="0" u="none" strike="noStrike" cap="none">
                <a:solidFill>
                  <a:srgbClr val="0069A7"/>
                </a:solidFill>
                <a:latin typeface="Arial"/>
                <a:ea typeface="Arial"/>
                <a:cs typeface="Arial"/>
                <a:sym typeface="Arial"/>
              </a:rPr>
              <a:t>‹#›</a:t>
            </a:fld>
            <a:endParaRPr sz="1100" b="1" i="0" u="none" strike="noStrike" cap="none">
              <a:solidFill>
                <a:srgbClr val="0069A7"/>
              </a:solidFill>
              <a:latin typeface="Arial"/>
              <a:ea typeface="Arial"/>
              <a:cs typeface="Arial"/>
              <a:sym typeface="Arial"/>
            </a:endParaRPr>
          </a:p>
        </p:txBody>
      </p:sp>
      <p:sp>
        <p:nvSpPr>
          <p:cNvPr id="60" name="Google Shape;60;p52"/>
          <p:cNvSpPr txBox="1"/>
          <p:nvPr/>
        </p:nvSpPr>
        <p:spPr>
          <a:xfrm>
            <a:off x="7169848" y="6812827"/>
            <a:ext cx="2515500" cy="430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solidFill>
                  <a:srgbClr val="0069A7"/>
                </a:solidFill>
                <a:latin typeface="Arial"/>
                <a:ea typeface="Arial"/>
                <a:cs typeface="Arial"/>
                <a:sym typeface="Arial"/>
              </a:rPr>
              <a:t>Equity • Diversity • Inclusion • Partnership</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ke Action">
  <p:cSld name="0071_Scrapbook_Template_SlidesMania_2_12_1_1_1">
    <p:bg>
      <p:bgPr>
        <a:solidFill>
          <a:srgbClr val="434343"/>
        </a:solidFill>
        <a:effectLst/>
      </p:bgPr>
    </p:bg>
    <p:spTree>
      <p:nvGrpSpPr>
        <p:cNvPr id="1" name="Shape 61"/>
        <p:cNvGrpSpPr/>
        <p:nvPr/>
      </p:nvGrpSpPr>
      <p:grpSpPr>
        <a:xfrm>
          <a:off x="0" y="0"/>
          <a:ext cx="0" cy="0"/>
          <a:chOff x="0" y="0"/>
          <a:chExt cx="0" cy="0"/>
        </a:xfrm>
      </p:grpSpPr>
      <p:sp>
        <p:nvSpPr>
          <p:cNvPr id="62" name="Google Shape;62;p53"/>
          <p:cNvSpPr/>
          <p:nvPr/>
        </p:nvSpPr>
        <p:spPr>
          <a:xfrm rot="-5400000" flipH="1">
            <a:off x="-622632" y="674281"/>
            <a:ext cx="1755000" cy="419400"/>
          </a:xfrm>
          <a:prstGeom prst="round2SameRect">
            <a:avLst>
              <a:gd name="adj1" fmla="val 16667"/>
              <a:gd name="adj2" fmla="val 0"/>
            </a:avLst>
          </a:prstGeom>
          <a:solidFill>
            <a:srgbClr val="9E4A9D"/>
          </a:solidFill>
          <a:ln>
            <a:noFill/>
          </a:ln>
          <a:effectLst>
            <a:outerShdw blurRad="57150" dist="19050" dir="5400000" algn="bl" rotWithShape="0">
              <a:srgbClr val="000000">
                <a:alpha val="48627"/>
              </a:srgbClr>
            </a:outerShdw>
          </a:effectLst>
        </p:spPr>
        <p:txBody>
          <a:bodyPr spcFirstLastPara="1" wrap="square" lIns="0" tIns="54000" rIns="0" bIns="91425"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US" sz="1200" b="1" i="0" u="none" strike="noStrike" cap="none">
                <a:solidFill>
                  <a:schemeClr val="lt1"/>
                </a:solidFill>
                <a:latin typeface="Arial"/>
                <a:ea typeface="Arial"/>
                <a:cs typeface="Arial"/>
                <a:sym typeface="Arial"/>
              </a:rPr>
              <a:t>Identities &amp; Names</a:t>
            </a:r>
            <a:endParaRPr sz="1200" b="1" i="0" u="none" strike="noStrike" cap="none">
              <a:solidFill>
                <a:srgbClr val="FFFFFF"/>
              </a:solidFill>
              <a:latin typeface="Arial"/>
              <a:ea typeface="Arial"/>
              <a:cs typeface="Arial"/>
              <a:sym typeface="Arial"/>
            </a:endParaRPr>
          </a:p>
        </p:txBody>
      </p:sp>
      <p:sp>
        <p:nvSpPr>
          <p:cNvPr id="63" name="Google Shape;63;p53"/>
          <p:cNvSpPr/>
          <p:nvPr/>
        </p:nvSpPr>
        <p:spPr>
          <a:xfrm rot="-5400000" flipH="1">
            <a:off x="-622632" y="2692000"/>
            <a:ext cx="1755000" cy="419400"/>
          </a:xfrm>
          <a:prstGeom prst="round2SameRect">
            <a:avLst>
              <a:gd name="adj1" fmla="val 16667"/>
              <a:gd name="adj2" fmla="val 0"/>
            </a:avLst>
          </a:prstGeom>
          <a:solidFill>
            <a:srgbClr val="01A0DA"/>
          </a:solidFill>
          <a:ln>
            <a:noFill/>
          </a:ln>
          <a:effectLst>
            <a:outerShdw blurRad="57150" dist="19050" dir="5400000" algn="bl" rotWithShape="0">
              <a:srgbClr val="000000">
                <a:alpha val="48627"/>
              </a:srgbClr>
            </a:outerShdw>
          </a:effectLst>
        </p:spPr>
        <p:txBody>
          <a:bodyPr spcFirstLastPara="1" wrap="square" lIns="0" tIns="54000" rIns="0" bIns="91425"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solidFill>
                  <a:srgbClr val="FFFFFF"/>
                </a:solidFill>
                <a:latin typeface="Arial"/>
                <a:ea typeface="Arial"/>
                <a:cs typeface="Arial"/>
                <a:sym typeface="Arial"/>
              </a:rPr>
              <a:t>Our Class Community</a:t>
            </a:r>
            <a:endParaRPr sz="1100" b="1" i="0" u="none" strike="noStrike" cap="none">
              <a:solidFill>
                <a:srgbClr val="FFFFFF"/>
              </a:solidFill>
              <a:latin typeface="Arial"/>
              <a:ea typeface="Arial"/>
              <a:cs typeface="Arial"/>
              <a:sym typeface="Arial"/>
            </a:endParaRPr>
          </a:p>
        </p:txBody>
      </p:sp>
      <p:sp>
        <p:nvSpPr>
          <p:cNvPr id="64" name="Google Shape;64;p53"/>
          <p:cNvSpPr/>
          <p:nvPr/>
        </p:nvSpPr>
        <p:spPr>
          <a:xfrm rot="5400000">
            <a:off x="9311637" y="6540521"/>
            <a:ext cx="1042200" cy="419400"/>
          </a:xfrm>
          <a:prstGeom prst="round2SameRect">
            <a:avLst>
              <a:gd name="adj1" fmla="val 16667"/>
              <a:gd name="adj2" fmla="val 0"/>
            </a:avLst>
          </a:prstGeom>
          <a:solidFill>
            <a:srgbClr val="F1C232"/>
          </a:solidFill>
          <a:ln>
            <a:noFill/>
          </a:ln>
          <a:effectLst>
            <a:outerShdw blurRad="57150" dist="19050" dir="5400000" algn="bl" rotWithShape="0">
              <a:srgbClr val="000000">
                <a:alpha val="48627"/>
              </a:srgbClr>
            </a:outerShdw>
          </a:effectLst>
        </p:spPr>
        <p:txBody>
          <a:bodyPr spcFirstLastPara="1" wrap="square" lIns="18000" tIns="108000" rIns="18000" bIns="91425" anchor="t" anchorCtr="0">
            <a:noAutofit/>
          </a:bodyPr>
          <a:lstStyle/>
          <a:p>
            <a:pPr marL="0" marR="0" lvl="0" indent="0" algn="ctr" rtl="0">
              <a:lnSpc>
                <a:spcPct val="80000"/>
              </a:lnSpc>
              <a:spcBef>
                <a:spcPts val="0"/>
              </a:spcBef>
              <a:spcAft>
                <a:spcPts val="0"/>
              </a:spcAft>
              <a:buClr>
                <a:srgbClr val="000000"/>
              </a:buClr>
              <a:buSzPts val="1200"/>
              <a:buFont typeface="Arial"/>
              <a:buNone/>
            </a:pPr>
            <a:r>
              <a:rPr lang="en-US" sz="1200" b="1" i="0" u="none" strike="noStrike" cap="none">
                <a:solidFill>
                  <a:schemeClr val="lt1"/>
                </a:solidFill>
                <a:latin typeface="Arial"/>
                <a:ea typeface="Arial"/>
                <a:cs typeface="Arial"/>
                <a:sym typeface="Arial"/>
              </a:rPr>
              <a:t>Resources</a:t>
            </a:r>
            <a:endParaRPr sz="1200" b="1" i="0" u="none" strike="noStrike" cap="none">
              <a:solidFill>
                <a:schemeClr val="lt1"/>
              </a:solidFill>
              <a:latin typeface="Arial"/>
              <a:ea typeface="Arial"/>
              <a:cs typeface="Arial"/>
              <a:sym typeface="Arial"/>
            </a:endParaRPr>
          </a:p>
        </p:txBody>
      </p:sp>
      <p:sp>
        <p:nvSpPr>
          <p:cNvPr id="65" name="Google Shape;65;p53"/>
          <p:cNvSpPr/>
          <p:nvPr/>
        </p:nvSpPr>
        <p:spPr>
          <a:xfrm>
            <a:off x="346046" y="0"/>
            <a:ext cx="4639500" cy="7309800"/>
          </a:xfrm>
          <a:prstGeom prst="rect">
            <a:avLst/>
          </a:prstGeom>
          <a:solidFill>
            <a:srgbClr val="FFFFFF"/>
          </a:solidFill>
          <a:ln w="9525" cap="flat" cmpd="sng">
            <a:solidFill>
              <a:schemeClr val="lt1"/>
            </a:solidFill>
            <a:prstDash val="solid"/>
            <a:round/>
            <a:headEnd type="none" w="sm" len="sm"/>
            <a:tailEnd type="none" w="sm" len="sm"/>
          </a:ln>
          <a:effectLst>
            <a:outerShdw blurRad="57150" dist="19050" dir="5400000" algn="bl" rotWithShape="0">
              <a:srgbClr val="000000">
                <a:alpha val="4862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6" name="Google Shape;66;p53"/>
          <p:cNvSpPr/>
          <p:nvPr/>
        </p:nvSpPr>
        <p:spPr>
          <a:xfrm rot="-5400000">
            <a:off x="4735252" y="6410472"/>
            <a:ext cx="230400" cy="1782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7" name="Google Shape;67;p53"/>
          <p:cNvSpPr/>
          <p:nvPr/>
        </p:nvSpPr>
        <p:spPr>
          <a:xfrm>
            <a:off x="5043823" y="27"/>
            <a:ext cx="4700100" cy="7315200"/>
          </a:xfrm>
          <a:prstGeom prst="rect">
            <a:avLst/>
          </a:prstGeom>
          <a:solidFill>
            <a:srgbClr val="FFFFFF"/>
          </a:solidFill>
          <a:ln w="9525" cap="flat" cmpd="sng">
            <a:solidFill>
              <a:schemeClr val="lt1"/>
            </a:solidFill>
            <a:prstDash val="solid"/>
            <a:round/>
            <a:headEnd type="none" w="sm" len="sm"/>
            <a:tailEnd type="none" w="sm" len="sm"/>
          </a:ln>
          <a:effectLst>
            <a:outerShdw blurRad="57150" dist="19050" dir="5400000" algn="bl" rotWithShape="0">
              <a:srgbClr val="000000">
                <a:alpha val="48627"/>
              </a:srgbClr>
            </a:outerShdw>
          </a:effectLst>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 name="Google Shape;68;p53"/>
          <p:cNvSpPr/>
          <p:nvPr/>
        </p:nvSpPr>
        <p:spPr>
          <a:xfrm rot="-5400000">
            <a:off x="4732671" y="5332085"/>
            <a:ext cx="230400" cy="1782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69" name="Google Shape;69;p53"/>
          <p:cNvSpPr/>
          <p:nvPr/>
        </p:nvSpPr>
        <p:spPr>
          <a:xfrm rot="-5400000">
            <a:off x="4735252" y="4179268"/>
            <a:ext cx="230400" cy="1782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0" name="Google Shape;70;p53"/>
          <p:cNvSpPr/>
          <p:nvPr/>
        </p:nvSpPr>
        <p:spPr>
          <a:xfrm rot="-5400000">
            <a:off x="4724559" y="3021431"/>
            <a:ext cx="230400" cy="1782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1" name="Google Shape;71;p53"/>
          <p:cNvSpPr/>
          <p:nvPr/>
        </p:nvSpPr>
        <p:spPr>
          <a:xfrm rot="-5400000">
            <a:off x="4732179" y="1870336"/>
            <a:ext cx="230400" cy="1782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2" name="Google Shape;72;p53"/>
          <p:cNvSpPr/>
          <p:nvPr/>
        </p:nvSpPr>
        <p:spPr>
          <a:xfrm rot="-5400000">
            <a:off x="4729598" y="805295"/>
            <a:ext cx="230400" cy="1782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3" name="Google Shape;73;p53"/>
          <p:cNvSpPr/>
          <p:nvPr/>
        </p:nvSpPr>
        <p:spPr>
          <a:xfrm rot="-5400000">
            <a:off x="4732179" y="5847976"/>
            <a:ext cx="230400" cy="1782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4" name="Google Shape;74;p53"/>
          <p:cNvSpPr/>
          <p:nvPr/>
        </p:nvSpPr>
        <p:spPr>
          <a:xfrm rot="-5400000">
            <a:off x="4729598" y="4780077"/>
            <a:ext cx="230400" cy="1782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5" name="Google Shape;75;p53"/>
          <p:cNvSpPr/>
          <p:nvPr/>
        </p:nvSpPr>
        <p:spPr>
          <a:xfrm rot="-5400000">
            <a:off x="4732179" y="3627259"/>
            <a:ext cx="230400" cy="1782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6" name="Google Shape;76;p53"/>
          <p:cNvSpPr/>
          <p:nvPr/>
        </p:nvSpPr>
        <p:spPr>
          <a:xfrm rot="-5400000">
            <a:off x="4721486" y="2479910"/>
            <a:ext cx="230400" cy="1782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7" name="Google Shape;77;p53"/>
          <p:cNvSpPr/>
          <p:nvPr/>
        </p:nvSpPr>
        <p:spPr>
          <a:xfrm rot="-5400000">
            <a:off x="4729106" y="1307840"/>
            <a:ext cx="230400" cy="1782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8" name="Google Shape;78;p53"/>
          <p:cNvSpPr/>
          <p:nvPr/>
        </p:nvSpPr>
        <p:spPr>
          <a:xfrm rot="-5400000">
            <a:off x="4736232" y="6940672"/>
            <a:ext cx="230400" cy="1782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79" name="Google Shape;79;p53"/>
          <p:cNvSpPr/>
          <p:nvPr/>
        </p:nvSpPr>
        <p:spPr>
          <a:xfrm rot="-5400000">
            <a:off x="5081367" y="6399985"/>
            <a:ext cx="230400" cy="1782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0" name="Google Shape;80;p53"/>
          <p:cNvSpPr/>
          <p:nvPr/>
        </p:nvSpPr>
        <p:spPr>
          <a:xfrm rot="-5400000">
            <a:off x="5070674" y="5321598"/>
            <a:ext cx="230400" cy="1782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1" name="Google Shape;81;p53"/>
          <p:cNvSpPr/>
          <p:nvPr/>
        </p:nvSpPr>
        <p:spPr>
          <a:xfrm rot="-5400000">
            <a:off x="5081367" y="4179268"/>
            <a:ext cx="230400" cy="1782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2" name="Google Shape;82;p53"/>
          <p:cNvSpPr/>
          <p:nvPr/>
        </p:nvSpPr>
        <p:spPr>
          <a:xfrm rot="-5400000">
            <a:off x="5070674" y="3010944"/>
            <a:ext cx="230400" cy="1782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3" name="Google Shape;83;p53"/>
          <p:cNvSpPr/>
          <p:nvPr/>
        </p:nvSpPr>
        <p:spPr>
          <a:xfrm rot="-5400000">
            <a:off x="5078294" y="1859848"/>
            <a:ext cx="230400" cy="1782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4" name="Google Shape;84;p53"/>
          <p:cNvSpPr/>
          <p:nvPr/>
        </p:nvSpPr>
        <p:spPr>
          <a:xfrm rot="-5400000">
            <a:off x="5033351" y="5348209"/>
            <a:ext cx="38400" cy="2673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5" name="Google Shape;85;p53"/>
          <p:cNvSpPr/>
          <p:nvPr/>
        </p:nvSpPr>
        <p:spPr>
          <a:xfrm rot="-5400000">
            <a:off x="5029296" y="5244760"/>
            <a:ext cx="38400" cy="2673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6" name="Google Shape;86;p53"/>
          <p:cNvSpPr/>
          <p:nvPr/>
        </p:nvSpPr>
        <p:spPr>
          <a:xfrm rot="-5400000">
            <a:off x="5029294" y="4197259"/>
            <a:ext cx="38400" cy="2673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7" name="Google Shape;87;p53"/>
          <p:cNvSpPr/>
          <p:nvPr/>
        </p:nvSpPr>
        <p:spPr>
          <a:xfrm rot="-5400000">
            <a:off x="5033351" y="4093809"/>
            <a:ext cx="38400" cy="2673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8" name="Google Shape;88;p53"/>
          <p:cNvSpPr/>
          <p:nvPr/>
        </p:nvSpPr>
        <p:spPr>
          <a:xfrm rot="-5400000">
            <a:off x="5019577" y="3043769"/>
            <a:ext cx="38400" cy="2673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89" name="Google Shape;89;p53"/>
          <p:cNvSpPr/>
          <p:nvPr/>
        </p:nvSpPr>
        <p:spPr>
          <a:xfrm rot="-5400000">
            <a:off x="5025241" y="2940319"/>
            <a:ext cx="38400" cy="2673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0" name="Google Shape;90;p53"/>
          <p:cNvSpPr/>
          <p:nvPr/>
        </p:nvSpPr>
        <p:spPr>
          <a:xfrm rot="-5400000">
            <a:off x="5013914" y="1892818"/>
            <a:ext cx="38400" cy="2673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1" name="Google Shape;91;p53"/>
          <p:cNvSpPr/>
          <p:nvPr/>
        </p:nvSpPr>
        <p:spPr>
          <a:xfrm rot="-5400000">
            <a:off x="5029296" y="1789369"/>
            <a:ext cx="38400" cy="2673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2" name="Google Shape;92;p53"/>
          <p:cNvSpPr/>
          <p:nvPr/>
        </p:nvSpPr>
        <p:spPr>
          <a:xfrm rot="-5400000">
            <a:off x="5067601" y="794807"/>
            <a:ext cx="230400" cy="1782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3" name="Google Shape;93;p53"/>
          <p:cNvSpPr/>
          <p:nvPr/>
        </p:nvSpPr>
        <p:spPr>
          <a:xfrm rot="-5400000">
            <a:off x="5033351" y="808923"/>
            <a:ext cx="38400" cy="2673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4" name="Google Shape;94;p53"/>
          <p:cNvSpPr/>
          <p:nvPr/>
        </p:nvSpPr>
        <p:spPr>
          <a:xfrm rot="-5400000">
            <a:off x="5029296" y="705473"/>
            <a:ext cx="38400" cy="2673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5" name="Google Shape;95;p53"/>
          <p:cNvSpPr/>
          <p:nvPr/>
        </p:nvSpPr>
        <p:spPr>
          <a:xfrm rot="-5400000">
            <a:off x="5013075" y="6424002"/>
            <a:ext cx="38400" cy="2673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6" name="Google Shape;96;p53"/>
          <p:cNvSpPr/>
          <p:nvPr/>
        </p:nvSpPr>
        <p:spPr>
          <a:xfrm rot="-5400000">
            <a:off x="5017131" y="6320553"/>
            <a:ext cx="38400" cy="2673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7" name="Google Shape;97;p53"/>
          <p:cNvSpPr/>
          <p:nvPr/>
        </p:nvSpPr>
        <p:spPr>
          <a:xfrm rot="-5400000">
            <a:off x="5078294" y="5837489"/>
            <a:ext cx="230400" cy="1782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8" name="Google Shape;98;p53"/>
          <p:cNvSpPr/>
          <p:nvPr/>
        </p:nvSpPr>
        <p:spPr>
          <a:xfrm rot="-5400000">
            <a:off x="5067601" y="4769589"/>
            <a:ext cx="230400" cy="1782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99" name="Google Shape;99;p53"/>
          <p:cNvSpPr/>
          <p:nvPr/>
        </p:nvSpPr>
        <p:spPr>
          <a:xfrm rot="-5400000">
            <a:off x="5078294" y="3616772"/>
            <a:ext cx="230400" cy="1782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0" name="Google Shape;100;p53"/>
          <p:cNvSpPr/>
          <p:nvPr/>
        </p:nvSpPr>
        <p:spPr>
          <a:xfrm rot="-5400000">
            <a:off x="5067601" y="2469423"/>
            <a:ext cx="230400" cy="1782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1" name="Google Shape;101;p53"/>
          <p:cNvSpPr/>
          <p:nvPr/>
        </p:nvSpPr>
        <p:spPr>
          <a:xfrm rot="-5400000">
            <a:off x="5075221" y="1297352"/>
            <a:ext cx="230400" cy="1782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2" name="Google Shape;102;p53"/>
          <p:cNvSpPr/>
          <p:nvPr/>
        </p:nvSpPr>
        <p:spPr>
          <a:xfrm rot="-5400000">
            <a:off x="5030278" y="4785713"/>
            <a:ext cx="38400" cy="2673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3" name="Google Shape;103;p53"/>
          <p:cNvSpPr/>
          <p:nvPr/>
        </p:nvSpPr>
        <p:spPr>
          <a:xfrm rot="-5400000">
            <a:off x="5026223" y="4682264"/>
            <a:ext cx="38400" cy="2673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4" name="Google Shape;104;p53"/>
          <p:cNvSpPr/>
          <p:nvPr/>
        </p:nvSpPr>
        <p:spPr>
          <a:xfrm rot="-5400000">
            <a:off x="5026221" y="3634763"/>
            <a:ext cx="38400" cy="2673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5" name="Google Shape;105;p53"/>
          <p:cNvSpPr/>
          <p:nvPr/>
        </p:nvSpPr>
        <p:spPr>
          <a:xfrm rot="-5400000">
            <a:off x="5030278" y="3531313"/>
            <a:ext cx="38400" cy="2673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6" name="Google Shape;106;p53"/>
          <p:cNvSpPr/>
          <p:nvPr/>
        </p:nvSpPr>
        <p:spPr>
          <a:xfrm rot="-5400000">
            <a:off x="5026223" y="2481273"/>
            <a:ext cx="38400" cy="2673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7" name="Google Shape;107;p53"/>
          <p:cNvSpPr/>
          <p:nvPr/>
        </p:nvSpPr>
        <p:spPr>
          <a:xfrm rot="-5400000">
            <a:off x="5022168" y="2377823"/>
            <a:ext cx="38400" cy="2673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8" name="Google Shape;108;p53"/>
          <p:cNvSpPr/>
          <p:nvPr/>
        </p:nvSpPr>
        <p:spPr>
          <a:xfrm rot="-5400000">
            <a:off x="5015700" y="1330322"/>
            <a:ext cx="38400" cy="2673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09" name="Google Shape;109;p53"/>
          <p:cNvSpPr/>
          <p:nvPr/>
        </p:nvSpPr>
        <p:spPr>
          <a:xfrm rot="-5400000">
            <a:off x="5026223" y="1226873"/>
            <a:ext cx="38400" cy="2673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0" name="Google Shape;110;p53"/>
          <p:cNvSpPr/>
          <p:nvPr/>
        </p:nvSpPr>
        <p:spPr>
          <a:xfrm rot="-5400000">
            <a:off x="5010002" y="5861506"/>
            <a:ext cx="38400" cy="2673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1" name="Google Shape;111;p53"/>
          <p:cNvSpPr/>
          <p:nvPr/>
        </p:nvSpPr>
        <p:spPr>
          <a:xfrm rot="-5400000">
            <a:off x="5014058" y="5758057"/>
            <a:ext cx="38400" cy="2673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2" name="Google Shape;112;p53"/>
          <p:cNvSpPr/>
          <p:nvPr/>
        </p:nvSpPr>
        <p:spPr>
          <a:xfrm rot="-5400000">
            <a:off x="5082347" y="6930184"/>
            <a:ext cx="230400" cy="1782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3" name="Google Shape;113;p53"/>
          <p:cNvSpPr/>
          <p:nvPr/>
        </p:nvSpPr>
        <p:spPr>
          <a:xfrm rot="-5400000">
            <a:off x="5014055" y="6954202"/>
            <a:ext cx="38400" cy="2673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4" name="Google Shape;114;p53"/>
          <p:cNvSpPr/>
          <p:nvPr/>
        </p:nvSpPr>
        <p:spPr>
          <a:xfrm rot="-5400000">
            <a:off x="5018111" y="6850752"/>
            <a:ext cx="38400" cy="2673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5" name="Google Shape;115;p53"/>
          <p:cNvSpPr/>
          <p:nvPr/>
        </p:nvSpPr>
        <p:spPr>
          <a:xfrm rot="-5400000">
            <a:off x="4726525" y="323086"/>
            <a:ext cx="230400" cy="1782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6" name="Google Shape;116;p53"/>
          <p:cNvSpPr/>
          <p:nvPr/>
        </p:nvSpPr>
        <p:spPr>
          <a:xfrm rot="-5400000">
            <a:off x="5072639" y="312598"/>
            <a:ext cx="230400" cy="178200"/>
          </a:xfrm>
          <a:prstGeom prst="ellipse">
            <a:avLst/>
          </a:prstGeom>
          <a:solidFill>
            <a:srgbClr val="262626"/>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7" name="Google Shape;117;p53"/>
          <p:cNvSpPr/>
          <p:nvPr/>
        </p:nvSpPr>
        <p:spPr>
          <a:xfrm rot="-5400000">
            <a:off x="5023811" y="327985"/>
            <a:ext cx="38400" cy="2673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8" name="Google Shape;118;p53"/>
          <p:cNvSpPr/>
          <p:nvPr/>
        </p:nvSpPr>
        <p:spPr>
          <a:xfrm rot="-5400000">
            <a:off x="5026223" y="224536"/>
            <a:ext cx="38400" cy="267300"/>
          </a:xfrm>
          <a:prstGeom prst="rect">
            <a:avLst/>
          </a:prstGeom>
          <a:gradFill>
            <a:gsLst>
              <a:gs pos="0">
                <a:srgbClr val="0C0C0C"/>
              </a:gs>
              <a:gs pos="46000">
                <a:srgbClr val="D8D8D8"/>
              </a:gs>
              <a:gs pos="78000">
                <a:schemeClr val="dk1"/>
              </a:gs>
              <a:gs pos="100000">
                <a:schemeClr val="dk1"/>
              </a:gs>
            </a:gsLst>
            <a:lin ang="5400012"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19" name="Google Shape;119;p53"/>
          <p:cNvSpPr txBox="1">
            <a:spLocks noGrp="1"/>
          </p:cNvSpPr>
          <p:nvPr>
            <p:ph type="sldNum" idx="12"/>
          </p:nvPr>
        </p:nvSpPr>
        <p:spPr>
          <a:xfrm>
            <a:off x="9132151" y="6917903"/>
            <a:ext cx="603600" cy="560100"/>
          </a:xfrm>
          <a:prstGeom prst="rect">
            <a:avLst/>
          </a:prstGeom>
          <a:noFill/>
          <a:ln>
            <a:noFill/>
          </a:ln>
        </p:spPr>
        <p:txBody>
          <a:bodyPr spcFirstLastPara="1" wrap="square" lIns="91425" tIns="91425" rIns="91425" bIns="91425" anchor="t" anchorCtr="0">
            <a:noAutofit/>
          </a:bodyPr>
          <a:lstStyle>
            <a:lvl1pPr marL="0" marR="0" lvl="0"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
        <p:nvSpPr>
          <p:cNvPr id="120" name="Google Shape;120;p53"/>
          <p:cNvSpPr/>
          <p:nvPr/>
        </p:nvSpPr>
        <p:spPr>
          <a:xfrm rot="5400000">
            <a:off x="8955237" y="4709721"/>
            <a:ext cx="1755000" cy="419400"/>
          </a:xfrm>
          <a:prstGeom prst="round2SameRect">
            <a:avLst>
              <a:gd name="adj1" fmla="val 16667"/>
              <a:gd name="adj2" fmla="val 0"/>
            </a:avLst>
          </a:prstGeom>
          <a:solidFill>
            <a:srgbClr val="32C34B"/>
          </a:solidFill>
          <a:ln>
            <a:noFill/>
          </a:ln>
          <a:effectLst>
            <a:outerShdw blurRad="57150" dist="19050" dir="5400000" algn="bl" rotWithShape="0">
              <a:srgbClr val="000000">
                <a:alpha val="48627"/>
              </a:srgbClr>
            </a:outerShdw>
          </a:effectLst>
        </p:spPr>
        <p:txBody>
          <a:bodyPr spcFirstLastPara="1" wrap="square" lIns="0" tIns="54000" rIns="0" bIns="91425" anchor="t" anchorCtr="0">
            <a:noAutofit/>
          </a:bodyPr>
          <a:lstStyle/>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solidFill>
                  <a:srgbClr val="FFFFFF"/>
                </a:solidFill>
                <a:latin typeface="Arial"/>
                <a:ea typeface="Arial"/>
                <a:cs typeface="Arial"/>
                <a:sym typeface="Arial"/>
              </a:rPr>
              <a:t>Take Action</a:t>
            </a:r>
            <a:endParaRPr sz="1100" b="1" i="0" u="none" strike="noStrike" cap="none">
              <a:solidFill>
                <a:srgbClr val="FFFFFF"/>
              </a:solidFill>
              <a:latin typeface="Arial"/>
              <a:ea typeface="Arial"/>
              <a:cs typeface="Arial"/>
              <a:sym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ransition 4">
  <p:cSld name="Transition 4">
    <p:bg>
      <p:bgPr>
        <a:solidFill>
          <a:schemeClr val="lt1"/>
        </a:solidFill>
        <a:effectLst/>
      </p:bgPr>
    </p:bg>
    <p:spTree>
      <p:nvGrpSpPr>
        <p:cNvPr id="1" name="Shape 121"/>
        <p:cNvGrpSpPr/>
        <p:nvPr/>
      </p:nvGrpSpPr>
      <p:grpSpPr>
        <a:xfrm>
          <a:off x="0" y="0"/>
          <a:ext cx="0" cy="0"/>
          <a:chOff x="0" y="0"/>
          <a:chExt cx="0" cy="0"/>
        </a:xfrm>
      </p:grpSpPr>
      <p:sp>
        <p:nvSpPr>
          <p:cNvPr id="122" name="Google Shape;122;p54"/>
          <p:cNvSpPr/>
          <p:nvPr/>
        </p:nvSpPr>
        <p:spPr>
          <a:xfrm>
            <a:off x="-103" y="1395520"/>
            <a:ext cx="10058400" cy="4687500"/>
          </a:xfrm>
          <a:prstGeom prst="rect">
            <a:avLst/>
          </a:prstGeom>
          <a:gradFill>
            <a:gsLst>
              <a:gs pos="0">
                <a:srgbClr val="FFFFFF">
                  <a:alpha val="73333"/>
                </a:srgbClr>
              </a:gs>
              <a:gs pos="100000">
                <a:srgbClr val="EF853D">
                  <a:alpha val="73333"/>
                </a:srgbClr>
              </a:gs>
            </a:gsLst>
            <a:lin ang="16200038" scaled="0"/>
          </a:gra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
        <p:nvSpPr>
          <p:cNvPr id="123" name="Google Shape;123;p54"/>
          <p:cNvSpPr/>
          <p:nvPr/>
        </p:nvSpPr>
        <p:spPr>
          <a:xfrm>
            <a:off x="0" y="0"/>
            <a:ext cx="10058400" cy="1395600"/>
          </a:xfrm>
          <a:prstGeom prst="rect">
            <a:avLst/>
          </a:prstGeom>
          <a:solidFill>
            <a:srgbClr val="EF803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pic>
        <p:nvPicPr>
          <p:cNvPr id="124" name="Google Shape;124;p54" descr="A close up of a logo&#10;&#10;Description automatically generated"/>
          <p:cNvPicPr preferRelativeResize="0"/>
          <p:nvPr/>
        </p:nvPicPr>
        <p:blipFill rotWithShape="1">
          <a:blip r:embed="rId2">
            <a:alphaModFix/>
          </a:blip>
          <a:srcRect/>
          <a:stretch/>
        </p:blipFill>
        <p:spPr>
          <a:xfrm>
            <a:off x="8844866" y="328453"/>
            <a:ext cx="706901" cy="706901"/>
          </a:xfrm>
          <a:prstGeom prst="rect">
            <a:avLst/>
          </a:prstGeom>
          <a:noFill/>
          <a:ln>
            <a:noFill/>
          </a:ln>
        </p:spPr>
      </p:pic>
      <p:pic>
        <p:nvPicPr>
          <p:cNvPr id="125" name="Google Shape;125;p54"/>
          <p:cNvPicPr preferRelativeResize="0"/>
          <p:nvPr/>
        </p:nvPicPr>
        <p:blipFill rotWithShape="1">
          <a:blip r:embed="rId3">
            <a:alphaModFix/>
          </a:blip>
          <a:srcRect/>
          <a:stretch/>
        </p:blipFill>
        <p:spPr>
          <a:xfrm>
            <a:off x="394907" y="328455"/>
            <a:ext cx="1911673" cy="706901"/>
          </a:xfrm>
          <a:prstGeom prst="rect">
            <a:avLst/>
          </a:prstGeom>
          <a:noFill/>
          <a:ln>
            <a:noFill/>
          </a:ln>
        </p:spPr>
      </p:pic>
      <p:sp>
        <p:nvSpPr>
          <p:cNvPr id="126" name="Google Shape;126;p54"/>
          <p:cNvSpPr txBox="1">
            <a:spLocks noGrp="1"/>
          </p:cNvSpPr>
          <p:nvPr>
            <p:ph type="ctrTitle"/>
          </p:nvPr>
        </p:nvSpPr>
        <p:spPr>
          <a:xfrm>
            <a:off x="994907" y="2112323"/>
            <a:ext cx="3673500" cy="3523200"/>
          </a:xfrm>
          <a:prstGeom prst="rect">
            <a:avLst/>
          </a:prstGeom>
          <a:noFill/>
          <a:ln>
            <a:noFill/>
          </a:ln>
        </p:spPr>
        <p:txBody>
          <a:bodyPr spcFirstLastPara="1" wrap="square" lIns="91425" tIns="45700" rIns="91425" bIns="45700" anchor="ctr" anchorCtr="0">
            <a:noAutofit/>
          </a:bodyPr>
          <a:lstStyle>
            <a:lvl1pPr lvl="0" algn="ctr">
              <a:lnSpc>
                <a:spcPct val="90000"/>
              </a:lnSpc>
              <a:spcBef>
                <a:spcPts val="0"/>
              </a:spcBef>
              <a:spcAft>
                <a:spcPts val="0"/>
              </a:spcAft>
              <a:buClr>
                <a:schemeClr val="dk1"/>
              </a:buClr>
              <a:buSzPts val="3600"/>
              <a:buFont typeface="Arial"/>
              <a:buNone/>
              <a:defRPr sz="3600" b="1">
                <a:latin typeface="Arial"/>
                <a:ea typeface="Arial"/>
                <a:cs typeface="Arial"/>
                <a:sym typeface="Arial"/>
              </a:defRPr>
            </a:lvl1pPr>
            <a:lvl2pPr lvl="1" algn="ctr">
              <a:lnSpc>
                <a:spcPct val="100000"/>
              </a:lnSpc>
              <a:spcBef>
                <a:spcPts val="0"/>
              </a:spcBef>
              <a:spcAft>
                <a:spcPts val="0"/>
              </a:spcAft>
              <a:buSzPts val="1800"/>
              <a:buNone/>
              <a:defRPr/>
            </a:lvl2pPr>
            <a:lvl3pPr lvl="2" algn="ctr">
              <a:lnSpc>
                <a:spcPct val="100000"/>
              </a:lnSpc>
              <a:spcBef>
                <a:spcPts val="0"/>
              </a:spcBef>
              <a:spcAft>
                <a:spcPts val="0"/>
              </a:spcAft>
              <a:buSzPts val="1800"/>
              <a:buNone/>
              <a:defRPr/>
            </a:lvl3pPr>
            <a:lvl4pPr lvl="3" algn="ctr">
              <a:lnSpc>
                <a:spcPct val="100000"/>
              </a:lnSpc>
              <a:spcBef>
                <a:spcPts val="0"/>
              </a:spcBef>
              <a:spcAft>
                <a:spcPts val="0"/>
              </a:spcAft>
              <a:buSzPts val="1800"/>
              <a:buNone/>
              <a:defRPr/>
            </a:lvl4pPr>
            <a:lvl5pPr lvl="4" algn="ctr">
              <a:lnSpc>
                <a:spcPct val="100000"/>
              </a:lnSpc>
              <a:spcBef>
                <a:spcPts val="0"/>
              </a:spcBef>
              <a:spcAft>
                <a:spcPts val="0"/>
              </a:spcAft>
              <a:buSzPts val="1800"/>
              <a:buNone/>
              <a:defRPr/>
            </a:lvl5pPr>
            <a:lvl6pPr lvl="5" algn="ctr">
              <a:lnSpc>
                <a:spcPct val="100000"/>
              </a:lnSpc>
              <a:spcBef>
                <a:spcPts val="0"/>
              </a:spcBef>
              <a:spcAft>
                <a:spcPts val="0"/>
              </a:spcAft>
              <a:buSzPts val="1800"/>
              <a:buNone/>
              <a:defRPr/>
            </a:lvl6pPr>
            <a:lvl7pPr lvl="6" algn="ctr">
              <a:lnSpc>
                <a:spcPct val="100000"/>
              </a:lnSpc>
              <a:spcBef>
                <a:spcPts val="0"/>
              </a:spcBef>
              <a:spcAft>
                <a:spcPts val="0"/>
              </a:spcAft>
              <a:buSzPts val="1800"/>
              <a:buNone/>
              <a:defRPr/>
            </a:lvl7pPr>
            <a:lvl8pPr lvl="7" algn="ctr">
              <a:lnSpc>
                <a:spcPct val="100000"/>
              </a:lnSpc>
              <a:spcBef>
                <a:spcPts val="0"/>
              </a:spcBef>
              <a:spcAft>
                <a:spcPts val="0"/>
              </a:spcAft>
              <a:buSzPts val="1800"/>
              <a:buNone/>
              <a:defRPr/>
            </a:lvl8pPr>
            <a:lvl9pPr lvl="8" algn="ctr">
              <a:lnSpc>
                <a:spcPct val="100000"/>
              </a:lnSpc>
              <a:spcBef>
                <a:spcPts val="0"/>
              </a:spcBef>
              <a:spcAft>
                <a:spcPts val="0"/>
              </a:spcAft>
              <a:buSzPts val="1800"/>
              <a:buNone/>
              <a:defRPr/>
            </a:lvl9pPr>
          </a:lstStyle>
          <a:p>
            <a:endParaRPr/>
          </a:p>
        </p:txBody>
      </p:sp>
      <p:pic>
        <p:nvPicPr>
          <p:cNvPr id="127" name="Google Shape;127;p54" descr="A group of people standing in front of a crowd posing for the camera&#10;&#10;Description automatically generated"/>
          <p:cNvPicPr preferRelativeResize="0"/>
          <p:nvPr/>
        </p:nvPicPr>
        <p:blipFill rotWithShape="1">
          <a:blip r:embed="rId4">
            <a:alphaModFix/>
          </a:blip>
          <a:srcRect t="5030" b="2977"/>
          <a:stretch/>
        </p:blipFill>
        <p:spPr>
          <a:xfrm>
            <a:off x="5029200" y="2040571"/>
            <a:ext cx="4110825" cy="3666736"/>
          </a:xfrm>
          <a:prstGeom prst="rect">
            <a:avLst/>
          </a:prstGeom>
          <a:noFill/>
          <a:ln w="38100" cap="flat" cmpd="sng">
            <a:solidFill>
              <a:schemeClr val="lt1"/>
            </a:solidFill>
            <a:prstDash val="solid"/>
            <a:miter lim="800000"/>
            <a:headEnd type="none" w="sm" len="sm"/>
            <a:tailEnd type="none" w="sm" len="sm"/>
          </a:ln>
        </p:spPr>
      </p:pic>
      <p:sp>
        <p:nvSpPr>
          <p:cNvPr id="128" name="Google Shape;128;p54"/>
          <p:cNvSpPr/>
          <p:nvPr/>
        </p:nvSpPr>
        <p:spPr>
          <a:xfrm>
            <a:off x="0" y="-1"/>
            <a:ext cx="10058400" cy="7315200"/>
          </a:xfrm>
          <a:prstGeom prst="frame">
            <a:avLst>
              <a:gd name="adj1" fmla="val 2230"/>
            </a:avLst>
          </a:prstGeom>
          <a:solidFill>
            <a:srgbClr val="66A5CA">
              <a:alpha val="53333"/>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29" name="Google Shape;129;p54"/>
          <p:cNvSpPr/>
          <p:nvPr/>
        </p:nvSpPr>
        <p:spPr>
          <a:xfrm>
            <a:off x="7019925" y="6757246"/>
            <a:ext cx="3038755" cy="557728"/>
          </a:xfrm>
          <a:custGeom>
            <a:avLst/>
            <a:gdLst/>
            <a:ahLst/>
            <a:cxnLst/>
            <a:rect l="l" t="t" r="r" b="b"/>
            <a:pathLst>
              <a:path w="3462969" h="365125" extrusionOk="0">
                <a:moveTo>
                  <a:pt x="176269" y="7344"/>
                </a:moveTo>
                <a:lnTo>
                  <a:pt x="3462969" y="0"/>
                </a:lnTo>
                <a:lnTo>
                  <a:pt x="3462969" y="365125"/>
                </a:lnTo>
                <a:lnTo>
                  <a:pt x="0" y="365125"/>
                </a:lnTo>
                <a:lnTo>
                  <a:pt x="176269" y="7344"/>
                </a:lnTo>
                <a:close/>
              </a:path>
            </a:pathLst>
          </a:custGeom>
          <a:solidFill>
            <a:srgbClr val="66A5CA">
              <a:alpha val="28235"/>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FFFFF"/>
              </a:solidFill>
              <a:latin typeface="Arial"/>
              <a:ea typeface="Arial"/>
              <a:cs typeface="Arial"/>
              <a:sym typeface="Arial"/>
            </a:endParaRPr>
          </a:p>
        </p:txBody>
      </p:sp>
      <p:sp>
        <p:nvSpPr>
          <p:cNvPr id="130" name="Google Shape;130;p54"/>
          <p:cNvSpPr txBox="1"/>
          <p:nvPr/>
        </p:nvSpPr>
        <p:spPr>
          <a:xfrm>
            <a:off x="9493115" y="6812822"/>
            <a:ext cx="428400" cy="279000"/>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rgbClr val="000000"/>
              </a:buClr>
              <a:buSzPts val="1100"/>
              <a:buFont typeface="Arial"/>
              <a:buNone/>
            </a:pPr>
            <a:fld id="{00000000-1234-1234-1234-123412341234}" type="slidenum">
              <a:rPr lang="en-US" sz="1100" b="1" i="0" u="none" strike="noStrike" cap="none">
                <a:solidFill>
                  <a:srgbClr val="0069A7"/>
                </a:solidFill>
                <a:latin typeface="Arial"/>
                <a:ea typeface="Arial"/>
                <a:cs typeface="Arial"/>
                <a:sym typeface="Arial"/>
              </a:rPr>
              <a:t>‹#›</a:t>
            </a:fld>
            <a:endParaRPr sz="1100" b="1" i="0" u="none" strike="noStrike" cap="none">
              <a:solidFill>
                <a:srgbClr val="0069A7"/>
              </a:solidFill>
              <a:latin typeface="Arial"/>
              <a:ea typeface="Arial"/>
              <a:cs typeface="Arial"/>
              <a:sym typeface="Arial"/>
            </a:endParaRPr>
          </a:p>
        </p:txBody>
      </p:sp>
      <p:sp>
        <p:nvSpPr>
          <p:cNvPr id="131" name="Google Shape;131;p54"/>
          <p:cNvSpPr txBox="1"/>
          <p:nvPr/>
        </p:nvSpPr>
        <p:spPr>
          <a:xfrm>
            <a:off x="7169848" y="6812827"/>
            <a:ext cx="2515500" cy="4308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100"/>
              <a:buFont typeface="Arial"/>
              <a:buNone/>
            </a:pPr>
            <a:r>
              <a:rPr lang="en-US" sz="1100" b="1" i="0" u="none" strike="noStrike" cap="none">
                <a:solidFill>
                  <a:srgbClr val="0069A7"/>
                </a:solidFill>
                <a:latin typeface="Arial"/>
                <a:ea typeface="Arial"/>
                <a:cs typeface="Arial"/>
                <a:sym typeface="Arial"/>
              </a:rPr>
              <a:t>Equity • Diversity • Inclusion • Partnership</a:t>
            </a: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SCCOE Title Slide" type="title">
  <p:cSld name="TITLE">
    <p:bg>
      <p:bgPr>
        <a:solidFill>
          <a:schemeClr val="lt1"/>
        </a:solidFill>
        <a:effectLst/>
      </p:bgPr>
    </p:bg>
    <p:spTree>
      <p:nvGrpSpPr>
        <p:cNvPr id="1" name="Shape 132"/>
        <p:cNvGrpSpPr/>
        <p:nvPr/>
      </p:nvGrpSpPr>
      <p:grpSpPr>
        <a:xfrm>
          <a:off x="0" y="0"/>
          <a:ext cx="0" cy="0"/>
          <a:chOff x="0" y="0"/>
          <a:chExt cx="0" cy="0"/>
        </a:xfrm>
      </p:grpSpPr>
      <p:pic>
        <p:nvPicPr>
          <p:cNvPr id="133" name="Google Shape;133;p55" descr="COE Title Top 1_10x6.25.png"/>
          <p:cNvPicPr preferRelativeResize="0"/>
          <p:nvPr/>
        </p:nvPicPr>
        <p:blipFill rotWithShape="1">
          <a:blip r:embed="rId2">
            <a:alphaModFix/>
          </a:blip>
          <a:srcRect/>
          <a:stretch/>
        </p:blipFill>
        <p:spPr>
          <a:xfrm>
            <a:off x="-33186" y="-79253"/>
            <a:ext cx="10091587" cy="481600"/>
          </a:xfrm>
          <a:prstGeom prst="rect">
            <a:avLst/>
          </a:prstGeom>
          <a:noFill/>
          <a:ln>
            <a:noFill/>
          </a:ln>
        </p:spPr>
      </p:pic>
      <p:pic>
        <p:nvPicPr>
          <p:cNvPr id="134" name="Google Shape;134;p55" descr="COE Title Top 1_10x6.25.png"/>
          <p:cNvPicPr preferRelativeResize="0"/>
          <p:nvPr/>
        </p:nvPicPr>
        <p:blipFill rotWithShape="1">
          <a:blip r:embed="rId3">
            <a:alphaModFix/>
          </a:blip>
          <a:srcRect/>
          <a:stretch/>
        </p:blipFill>
        <p:spPr>
          <a:xfrm>
            <a:off x="-33186" y="6845813"/>
            <a:ext cx="10091587" cy="479547"/>
          </a:xfrm>
          <a:prstGeom prst="rect">
            <a:avLst/>
          </a:prstGeom>
          <a:noFill/>
          <a:ln>
            <a:noFill/>
          </a:ln>
        </p:spPr>
      </p:pic>
      <p:pic>
        <p:nvPicPr>
          <p:cNvPr id="135" name="Google Shape;135;p55"/>
          <p:cNvPicPr preferRelativeResize="0"/>
          <p:nvPr/>
        </p:nvPicPr>
        <p:blipFill rotWithShape="1">
          <a:blip r:embed="rId4">
            <a:alphaModFix/>
          </a:blip>
          <a:srcRect/>
          <a:stretch/>
        </p:blipFill>
        <p:spPr>
          <a:xfrm>
            <a:off x="3301985" y="402336"/>
            <a:ext cx="3454431" cy="590931"/>
          </a:xfrm>
          <a:prstGeom prst="rect">
            <a:avLst/>
          </a:prstGeom>
          <a:noFill/>
          <a:ln>
            <a:noFill/>
          </a:ln>
        </p:spPr>
      </p:pic>
      <p:sp>
        <p:nvSpPr>
          <p:cNvPr id="136" name="Google Shape;136;p55"/>
          <p:cNvSpPr txBox="1">
            <a:spLocks noGrp="1"/>
          </p:cNvSpPr>
          <p:nvPr>
            <p:ph type="ctrTitle"/>
          </p:nvPr>
        </p:nvSpPr>
        <p:spPr>
          <a:xfrm>
            <a:off x="504667" y="1789023"/>
            <a:ext cx="9054300" cy="15687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a:lvl2pPr>
            <a:lvl3pPr lvl="2" algn="ctr">
              <a:lnSpc>
                <a:spcPct val="100000"/>
              </a:lnSpc>
              <a:spcBef>
                <a:spcPts val="0"/>
              </a:spcBef>
              <a:spcAft>
                <a:spcPts val="0"/>
              </a:spcAft>
              <a:buSzPts val="1800"/>
              <a:buNone/>
              <a:defRPr/>
            </a:lvl3pPr>
            <a:lvl4pPr lvl="3" algn="ctr">
              <a:lnSpc>
                <a:spcPct val="100000"/>
              </a:lnSpc>
              <a:spcBef>
                <a:spcPts val="0"/>
              </a:spcBef>
              <a:spcAft>
                <a:spcPts val="0"/>
              </a:spcAft>
              <a:buSzPts val="1800"/>
              <a:buNone/>
              <a:defRPr/>
            </a:lvl4pPr>
            <a:lvl5pPr lvl="4" algn="ctr">
              <a:lnSpc>
                <a:spcPct val="100000"/>
              </a:lnSpc>
              <a:spcBef>
                <a:spcPts val="0"/>
              </a:spcBef>
              <a:spcAft>
                <a:spcPts val="0"/>
              </a:spcAft>
              <a:buSzPts val="1800"/>
              <a:buNone/>
              <a:defRPr/>
            </a:lvl5pPr>
            <a:lvl6pPr lvl="5" algn="ctr">
              <a:lnSpc>
                <a:spcPct val="100000"/>
              </a:lnSpc>
              <a:spcBef>
                <a:spcPts val="0"/>
              </a:spcBef>
              <a:spcAft>
                <a:spcPts val="0"/>
              </a:spcAft>
              <a:buSzPts val="1800"/>
              <a:buNone/>
              <a:defRPr/>
            </a:lvl6pPr>
            <a:lvl7pPr lvl="6" algn="ctr">
              <a:lnSpc>
                <a:spcPct val="100000"/>
              </a:lnSpc>
              <a:spcBef>
                <a:spcPts val="0"/>
              </a:spcBef>
              <a:spcAft>
                <a:spcPts val="0"/>
              </a:spcAft>
              <a:buSzPts val="1800"/>
              <a:buNone/>
              <a:defRPr/>
            </a:lvl7pPr>
            <a:lvl8pPr lvl="7" algn="ctr">
              <a:lnSpc>
                <a:spcPct val="100000"/>
              </a:lnSpc>
              <a:spcBef>
                <a:spcPts val="0"/>
              </a:spcBef>
              <a:spcAft>
                <a:spcPts val="0"/>
              </a:spcAft>
              <a:buSzPts val="1800"/>
              <a:buNone/>
              <a:defRPr/>
            </a:lvl8pPr>
            <a:lvl9pPr lvl="8" algn="ctr">
              <a:lnSpc>
                <a:spcPct val="100000"/>
              </a:lnSpc>
              <a:spcBef>
                <a:spcPts val="0"/>
              </a:spcBef>
              <a:spcAft>
                <a:spcPts val="0"/>
              </a:spcAft>
              <a:buSzPts val="1800"/>
              <a:buNone/>
              <a:defRPr/>
            </a:lvl9pPr>
          </a:lstStyle>
          <a:p>
            <a:endParaRPr/>
          </a:p>
        </p:txBody>
      </p:sp>
      <p:sp>
        <p:nvSpPr>
          <p:cNvPr id="137" name="Google Shape;137;p55"/>
          <p:cNvSpPr txBox="1">
            <a:spLocks noGrp="1"/>
          </p:cNvSpPr>
          <p:nvPr>
            <p:ph type="subTitle" idx="1"/>
          </p:nvPr>
        </p:nvSpPr>
        <p:spPr>
          <a:xfrm>
            <a:off x="504667" y="3662527"/>
            <a:ext cx="9054300" cy="1869300"/>
          </a:xfrm>
          <a:prstGeom prst="rect">
            <a:avLst/>
          </a:prstGeom>
          <a:noFill/>
          <a:ln>
            <a:noFill/>
          </a:ln>
        </p:spPr>
        <p:txBody>
          <a:bodyPr spcFirstLastPara="1" wrap="square" lIns="0" tIns="0" rIns="0" bIns="0" anchor="t" anchorCtr="0">
            <a:noAutofit/>
          </a:bodyPr>
          <a:lstStyle>
            <a:lvl1pPr lvl="0" algn="ctr">
              <a:lnSpc>
                <a:spcPct val="100000"/>
              </a:lnSpc>
              <a:spcBef>
                <a:spcPts val="800"/>
              </a:spcBef>
              <a:spcAft>
                <a:spcPts val="0"/>
              </a:spcAft>
              <a:buClr>
                <a:srgbClr val="888888"/>
              </a:buClr>
              <a:buSzPts val="4100"/>
              <a:buNone/>
              <a:defRPr>
                <a:solidFill>
                  <a:srgbClr val="888888"/>
                </a:solidFill>
              </a:defRPr>
            </a:lvl1pPr>
            <a:lvl2pPr lvl="1" algn="ctr">
              <a:lnSpc>
                <a:spcPct val="100000"/>
              </a:lnSpc>
              <a:spcBef>
                <a:spcPts val="700"/>
              </a:spcBef>
              <a:spcAft>
                <a:spcPts val="0"/>
              </a:spcAft>
              <a:buClr>
                <a:srgbClr val="888888"/>
              </a:buClr>
              <a:buSzPts val="3600"/>
              <a:buNone/>
              <a:defRPr>
                <a:solidFill>
                  <a:srgbClr val="888888"/>
                </a:solidFill>
              </a:defRPr>
            </a:lvl2pPr>
            <a:lvl3pPr lvl="2" algn="ctr">
              <a:lnSpc>
                <a:spcPct val="100000"/>
              </a:lnSpc>
              <a:spcBef>
                <a:spcPts val="600"/>
              </a:spcBef>
              <a:spcAft>
                <a:spcPts val="0"/>
              </a:spcAft>
              <a:buClr>
                <a:srgbClr val="888888"/>
              </a:buClr>
              <a:buSzPts val="3100"/>
              <a:buNone/>
              <a:defRPr>
                <a:solidFill>
                  <a:srgbClr val="888888"/>
                </a:solidFill>
              </a:defRPr>
            </a:lvl3pPr>
            <a:lvl4pPr lvl="3" algn="ctr">
              <a:lnSpc>
                <a:spcPct val="100000"/>
              </a:lnSpc>
              <a:spcBef>
                <a:spcPts val="500"/>
              </a:spcBef>
              <a:spcAft>
                <a:spcPts val="0"/>
              </a:spcAft>
              <a:buClr>
                <a:srgbClr val="888888"/>
              </a:buClr>
              <a:buSzPts val="2600"/>
              <a:buNone/>
              <a:defRPr>
                <a:solidFill>
                  <a:srgbClr val="888888"/>
                </a:solidFill>
              </a:defRPr>
            </a:lvl4pPr>
            <a:lvl5pPr lvl="4" algn="ctr">
              <a:lnSpc>
                <a:spcPct val="100000"/>
              </a:lnSpc>
              <a:spcBef>
                <a:spcPts val="500"/>
              </a:spcBef>
              <a:spcAft>
                <a:spcPts val="0"/>
              </a:spcAft>
              <a:buClr>
                <a:srgbClr val="888888"/>
              </a:buClr>
              <a:buSzPts val="2600"/>
              <a:buNone/>
              <a:defRPr>
                <a:solidFill>
                  <a:srgbClr val="888888"/>
                </a:solidFill>
              </a:defRPr>
            </a:lvl5pPr>
            <a:lvl6pPr lvl="5" algn="ctr">
              <a:lnSpc>
                <a:spcPct val="100000"/>
              </a:lnSpc>
              <a:spcBef>
                <a:spcPts val="500"/>
              </a:spcBef>
              <a:spcAft>
                <a:spcPts val="0"/>
              </a:spcAft>
              <a:buClr>
                <a:srgbClr val="888888"/>
              </a:buClr>
              <a:buSzPts val="2600"/>
              <a:buNone/>
              <a:defRPr>
                <a:solidFill>
                  <a:srgbClr val="888888"/>
                </a:solidFill>
              </a:defRPr>
            </a:lvl6pPr>
            <a:lvl7pPr lvl="6" algn="ctr">
              <a:lnSpc>
                <a:spcPct val="100000"/>
              </a:lnSpc>
              <a:spcBef>
                <a:spcPts val="500"/>
              </a:spcBef>
              <a:spcAft>
                <a:spcPts val="0"/>
              </a:spcAft>
              <a:buClr>
                <a:srgbClr val="888888"/>
              </a:buClr>
              <a:buSzPts val="2600"/>
              <a:buNone/>
              <a:defRPr>
                <a:solidFill>
                  <a:srgbClr val="888888"/>
                </a:solidFill>
              </a:defRPr>
            </a:lvl7pPr>
            <a:lvl8pPr lvl="7" algn="ctr">
              <a:lnSpc>
                <a:spcPct val="100000"/>
              </a:lnSpc>
              <a:spcBef>
                <a:spcPts val="500"/>
              </a:spcBef>
              <a:spcAft>
                <a:spcPts val="0"/>
              </a:spcAft>
              <a:buClr>
                <a:srgbClr val="888888"/>
              </a:buClr>
              <a:buSzPts val="2600"/>
              <a:buNone/>
              <a:defRPr>
                <a:solidFill>
                  <a:srgbClr val="888888"/>
                </a:solidFill>
              </a:defRPr>
            </a:lvl8pPr>
            <a:lvl9pPr lvl="8" algn="ctr">
              <a:lnSpc>
                <a:spcPct val="100000"/>
              </a:lnSpc>
              <a:spcBef>
                <a:spcPts val="500"/>
              </a:spcBef>
              <a:spcAft>
                <a:spcPts val="0"/>
              </a:spcAft>
              <a:buClr>
                <a:srgbClr val="888888"/>
              </a:buClr>
              <a:buSzPts val="2600"/>
              <a:buNone/>
              <a:defRPr>
                <a:solidFill>
                  <a:srgbClr val="888888"/>
                </a:solidFill>
              </a:defRPr>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38"/>
        <p:cNvGrpSpPr/>
        <p:nvPr/>
      </p:nvGrpSpPr>
      <p:grpSpPr>
        <a:xfrm>
          <a:off x="0" y="0"/>
          <a:ext cx="0" cy="0"/>
          <a:chOff x="0" y="0"/>
          <a:chExt cx="0" cy="0"/>
        </a:xfrm>
      </p:grpSpPr>
      <p:sp>
        <p:nvSpPr>
          <p:cNvPr id="139" name="Google Shape;139;p56"/>
          <p:cNvSpPr txBox="1">
            <a:spLocks noGrp="1"/>
          </p:cNvSpPr>
          <p:nvPr>
            <p:ph type="title"/>
          </p:nvPr>
        </p:nvSpPr>
        <p:spPr>
          <a:xfrm>
            <a:off x="502920" y="292608"/>
            <a:ext cx="9052500" cy="1219200"/>
          </a:xfrm>
          <a:prstGeom prst="rect">
            <a:avLst/>
          </a:prstGeom>
          <a:noFill/>
          <a:ln>
            <a:noFill/>
          </a:ln>
        </p:spPr>
        <p:txBody>
          <a:bodyPr spcFirstLastPara="1" wrap="square" lIns="0" tIns="0" rIns="0" bIns="0" anchor="ctr" anchorCtr="0">
            <a:noAutofit/>
          </a:bodyPr>
          <a:lstStyle>
            <a:lvl1pPr lvl="0" algn="ctr">
              <a:lnSpc>
                <a:spcPct val="100000"/>
              </a:lnSpc>
              <a:spcBef>
                <a:spcPts val="0"/>
              </a:spcBef>
              <a:spcAft>
                <a:spcPts val="0"/>
              </a:spcAft>
              <a:buSzPts val="1800"/>
              <a:buNone/>
              <a:defRPr/>
            </a:lvl1pPr>
            <a:lvl2pPr lvl="1" algn="ctr">
              <a:lnSpc>
                <a:spcPct val="100000"/>
              </a:lnSpc>
              <a:spcBef>
                <a:spcPts val="0"/>
              </a:spcBef>
              <a:spcAft>
                <a:spcPts val="0"/>
              </a:spcAft>
              <a:buSzPts val="1800"/>
              <a:buNone/>
              <a:defRPr/>
            </a:lvl2pPr>
            <a:lvl3pPr lvl="2" algn="ctr">
              <a:lnSpc>
                <a:spcPct val="100000"/>
              </a:lnSpc>
              <a:spcBef>
                <a:spcPts val="0"/>
              </a:spcBef>
              <a:spcAft>
                <a:spcPts val="0"/>
              </a:spcAft>
              <a:buSzPts val="1800"/>
              <a:buNone/>
              <a:defRPr/>
            </a:lvl3pPr>
            <a:lvl4pPr lvl="3" algn="ctr">
              <a:lnSpc>
                <a:spcPct val="100000"/>
              </a:lnSpc>
              <a:spcBef>
                <a:spcPts val="0"/>
              </a:spcBef>
              <a:spcAft>
                <a:spcPts val="0"/>
              </a:spcAft>
              <a:buSzPts val="1800"/>
              <a:buNone/>
              <a:defRPr/>
            </a:lvl4pPr>
            <a:lvl5pPr lvl="4" algn="ctr">
              <a:lnSpc>
                <a:spcPct val="100000"/>
              </a:lnSpc>
              <a:spcBef>
                <a:spcPts val="0"/>
              </a:spcBef>
              <a:spcAft>
                <a:spcPts val="0"/>
              </a:spcAft>
              <a:buSzPts val="1800"/>
              <a:buNone/>
              <a:defRPr/>
            </a:lvl5pPr>
            <a:lvl6pPr lvl="5" algn="ctr">
              <a:lnSpc>
                <a:spcPct val="100000"/>
              </a:lnSpc>
              <a:spcBef>
                <a:spcPts val="0"/>
              </a:spcBef>
              <a:spcAft>
                <a:spcPts val="0"/>
              </a:spcAft>
              <a:buSzPts val="1800"/>
              <a:buNone/>
              <a:defRPr/>
            </a:lvl6pPr>
            <a:lvl7pPr lvl="6" algn="ctr">
              <a:lnSpc>
                <a:spcPct val="100000"/>
              </a:lnSpc>
              <a:spcBef>
                <a:spcPts val="0"/>
              </a:spcBef>
              <a:spcAft>
                <a:spcPts val="0"/>
              </a:spcAft>
              <a:buSzPts val="1800"/>
              <a:buNone/>
              <a:defRPr/>
            </a:lvl7pPr>
            <a:lvl8pPr lvl="7" algn="ctr">
              <a:lnSpc>
                <a:spcPct val="100000"/>
              </a:lnSpc>
              <a:spcBef>
                <a:spcPts val="0"/>
              </a:spcBef>
              <a:spcAft>
                <a:spcPts val="0"/>
              </a:spcAft>
              <a:buSzPts val="1800"/>
              <a:buNone/>
              <a:defRPr/>
            </a:lvl8pPr>
            <a:lvl9pPr lvl="8" algn="ctr">
              <a:lnSpc>
                <a:spcPct val="100000"/>
              </a:lnSpc>
              <a:spcBef>
                <a:spcPts val="0"/>
              </a:spcBef>
              <a:spcAft>
                <a:spcPts val="0"/>
              </a:spcAft>
              <a:buSzPts val="1800"/>
              <a:buNone/>
              <a:defRPr/>
            </a:lvl9pPr>
          </a:lstStyle>
          <a:p>
            <a:endParaRPr/>
          </a:p>
        </p:txBody>
      </p:sp>
      <p:sp>
        <p:nvSpPr>
          <p:cNvPr id="140" name="Google Shape;140;p56"/>
          <p:cNvSpPr txBox="1">
            <a:spLocks noGrp="1"/>
          </p:cNvSpPr>
          <p:nvPr>
            <p:ph type="body" idx="1"/>
          </p:nvPr>
        </p:nvSpPr>
        <p:spPr>
          <a:xfrm>
            <a:off x="502920" y="1706880"/>
            <a:ext cx="9052500" cy="4828200"/>
          </a:xfrm>
          <a:prstGeom prst="rect">
            <a:avLst/>
          </a:prstGeom>
          <a:noFill/>
          <a:ln>
            <a:noFill/>
          </a:ln>
        </p:spPr>
        <p:txBody>
          <a:bodyPr spcFirstLastPara="1" wrap="square" lIns="0" tIns="0" rIns="0" bIns="0" anchor="t" anchorCtr="0">
            <a:noAutofit/>
          </a:bodyPr>
          <a:lstStyle>
            <a:lvl1pPr marL="457200" lvl="0" indent="-374650" algn="l">
              <a:lnSpc>
                <a:spcPct val="100000"/>
              </a:lnSpc>
              <a:spcBef>
                <a:spcPts val="500"/>
              </a:spcBef>
              <a:spcAft>
                <a:spcPts val="0"/>
              </a:spcAft>
              <a:buClr>
                <a:schemeClr val="dk1"/>
              </a:buClr>
              <a:buSzPts val="2300"/>
              <a:buChar char="•"/>
              <a:defRPr/>
            </a:lvl1pPr>
            <a:lvl2pPr marL="914400" lvl="1" indent="-374650" algn="l">
              <a:lnSpc>
                <a:spcPct val="100000"/>
              </a:lnSpc>
              <a:spcBef>
                <a:spcPts val="500"/>
              </a:spcBef>
              <a:spcAft>
                <a:spcPts val="0"/>
              </a:spcAft>
              <a:buClr>
                <a:schemeClr val="dk1"/>
              </a:buClr>
              <a:buSzPts val="2300"/>
              <a:buChar char="–"/>
              <a:defRPr/>
            </a:lvl2pPr>
            <a:lvl3pPr marL="1371600" lvl="2" indent="-374650" algn="l">
              <a:lnSpc>
                <a:spcPct val="100000"/>
              </a:lnSpc>
              <a:spcBef>
                <a:spcPts val="500"/>
              </a:spcBef>
              <a:spcAft>
                <a:spcPts val="0"/>
              </a:spcAft>
              <a:buClr>
                <a:schemeClr val="dk1"/>
              </a:buClr>
              <a:buSzPts val="2300"/>
              <a:buChar char="•"/>
              <a:defRPr/>
            </a:lvl3pPr>
            <a:lvl4pPr marL="1828800" lvl="3" indent="-374650" algn="l">
              <a:lnSpc>
                <a:spcPct val="100000"/>
              </a:lnSpc>
              <a:spcBef>
                <a:spcPts val="500"/>
              </a:spcBef>
              <a:spcAft>
                <a:spcPts val="0"/>
              </a:spcAft>
              <a:buClr>
                <a:schemeClr val="dk1"/>
              </a:buClr>
              <a:buSzPts val="2300"/>
              <a:buChar char="–"/>
              <a:defRPr/>
            </a:lvl4pPr>
            <a:lvl5pPr marL="2286000" lvl="4" indent="-374650" algn="l">
              <a:lnSpc>
                <a:spcPct val="100000"/>
              </a:lnSpc>
              <a:spcBef>
                <a:spcPts val="500"/>
              </a:spcBef>
              <a:spcAft>
                <a:spcPts val="0"/>
              </a:spcAft>
              <a:buClr>
                <a:schemeClr val="dk1"/>
              </a:buClr>
              <a:buSzPts val="2300"/>
              <a:buChar char="»"/>
              <a:defRPr/>
            </a:lvl5pPr>
            <a:lvl6pPr marL="2743200" lvl="5" indent="-374650" algn="l">
              <a:lnSpc>
                <a:spcPct val="100000"/>
              </a:lnSpc>
              <a:spcBef>
                <a:spcPts val="500"/>
              </a:spcBef>
              <a:spcAft>
                <a:spcPts val="0"/>
              </a:spcAft>
              <a:buClr>
                <a:schemeClr val="dk1"/>
              </a:buClr>
              <a:buSzPts val="2300"/>
              <a:buChar char="•"/>
              <a:defRPr/>
            </a:lvl6pPr>
            <a:lvl7pPr marL="3200400" lvl="6" indent="-374650" algn="l">
              <a:lnSpc>
                <a:spcPct val="100000"/>
              </a:lnSpc>
              <a:spcBef>
                <a:spcPts val="500"/>
              </a:spcBef>
              <a:spcAft>
                <a:spcPts val="0"/>
              </a:spcAft>
              <a:buClr>
                <a:schemeClr val="dk1"/>
              </a:buClr>
              <a:buSzPts val="2300"/>
              <a:buChar char="•"/>
              <a:defRPr/>
            </a:lvl7pPr>
            <a:lvl8pPr marL="3657600" lvl="7" indent="-374650" algn="l">
              <a:lnSpc>
                <a:spcPct val="100000"/>
              </a:lnSpc>
              <a:spcBef>
                <a:spcPts val="500"/>
              </a:spcBef>
              <a:spcAft>
                <a:spcPts val="0"/>
              </a:spcAft>
              <a:buClr>
                <a:schemeClr val="dk1"/>
              </a:buClr>
              <a:buSzPts val="2300"/>
              <a:buChar char="•"/>
              <a:defRPr/>
            </a:lvl8pPr>
            <a:lvl9pPr marL="4114800" lvl="8" indent="-374650" algn="l">
              <a:lnSpc>
                <a:spcPct val="100000"/>
              </a:lnSpc>
              <a:spcBef>
                <a:spcPts val="500"/>
              </a:spcBef>
              <a:spcAft>
                <a:spcPts val="0"/>
              </a:spcAft>
              <a:buClr>
                <a:schemeClr val="dk1"/>
              </a:buClr>
              <a:buSzPts val="2300"/>
              <a:buChar char="•"/>
              <a:defRPr/>
            </a:lvl9pPr>
          </a:lstStyle>
          <a:p>
            <a:endParaRPr/>
          </a:p>
        </p:txBody>
      </p:sp>
      <p:sp>
        <p:nvSpPr>
          <p:cNvPr id="141" name="Google Shape;141;p56"/>
          <p:cNvSpPr txBox="1">
            <a:spLocks noGrp="1"/>
          </p:cNvSpPr>
          <p:nvPr>
            <p:ph type="dt" idx="10"/>
          </p:nvPr>
        </p:nvSpPr>
        <p:spPr>
          <a:xfrm>
            <a:off x="922020" y="6780784"/>
            <a:ext cx="1927800" cy="388200"/>
          </a:xfrm>
          <a:prstGeom prst="rect">
            <a:avLst/>
          </a:prstGeom>
          <a:noFill/>
          <a:ln>
            <a:noFill/>
          </a:ln>
        </p:spPr>
        <p:txBody>
          <a:bodyPr spcFirstLastPara="1" wrap="square" lIns="117825" tIns="58900" rIns="117825" bIns="58900"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2" name="Google Shape;142;p56"/>
          <p:cNvSpPr txBox="1">
            <a:spLocks noGrp="1"/>
          </p:cNvSpPr>
          <p:nvPr>
            <p:ph type="ftr" idx="11"/>
          </p:nvPr>
        </p:nvSpPr>
        <p:spPr>
          <a:xfrm>
            <a:off x="4730592" y="6780784"/>
            <a:ext cx="4824900" cy="388200"/>
          </a:xfrm>
          <a:prstGeom prst="rect">
            <a:avLst/>
          </a:prstGeom>
          <a:noFill/>
          <a:ln>
            <a:noFill/>
          </a:ln>
        </p:spPr>
        <p:txBody>
          <a:bodyPr spcFirstLastPara="1" wrap="square" lIns="0" tIns="0" rIns="0" bIns="0" anchor="ctr" anchorCtr="0">
            <a:noAutofit/>
          </a:bodyPr>
          <a:lstStyle>
            <a:lvl1pPr marR="0" lvl="0" algn="ctr"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43" name="Google Shape;143;p56"/>
          <p:cNvSpPr txBox="1">
            <a:spLocks noGrp="1"/>
          </p:cNvSpPr>
          <p:nvPr>
            <p:ph type="sldNum" idx="12"/>
          </p:nvPr>
        </p:nvSpPr>
        <p:spPr>
          <a:xfrm>
            <a:off x="9555480" y="6780784"/>
            <a:ext cx="410400" cy="388200"/>
          </a:xfrm>
          <a:prstGeom prst="rect">
            <a:avLst/>
          </a:prstGeom>
          <a:noFill/>
          <a:ln>
            <a:noFill/>
          </a:ln>
        </p:spPr>
        <p:txBody>
          <a:bodyPr spcFirstLastPara="1" wrap="square" lIns="0" tIns="0" rIns="0" bIns="0" anchor="ctr" anchorCtr="0">
            <a:noAutofit/>
          </a:bodyPr>
          <a:lstStyle>
            <a:lvl1pPr marL="0" marR="0" lvl="0" indent="0" algn="r" rtl="0">
              <a:lnSpc>
                <a:spcPct val="100000"/>
              </a:lnSpc>
              <a:spcBef>
                <a:spcPts val="0"/>
              </a:spcBef>
              <a:spcAft>
                <a:spcPts val="0"/>
              </a:spcAft>
              <a:buClr>
                <a:srgbClr val="000000"/>
              </a:buClr>
              <a:buSzPts val="2100"/>
              <a:buFont typeface="Arial"/>
              <a:buNone/>
              <a:defRPr sz="2100" b="0" i="0" u="none" strike="noStrike" cap="none">
                <a:solidFill>
                  <a:schemeClr val="lt1"/>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2100"/>
              <a:buFont typeface="Arial"/>
              <a:buNone/>
              <a:defRPr sz="2100" b="0" i="0" u="none" strike="noStrike" cap="none">
                <a:solidFill>
                  <a:schemeClr val="lt1"/>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2100"/>
              <a:buFont typeface="Arial"/>
              <a:buNone/>
              <a:defRPr sz="2100" b="0" i="0" u="none" strike="noStrike" cap="none">
                <a:solidFill>
                  <a:schemeClr val="lt1"/>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2100"/>
              <a:buFont typeface="Arial"/>
              <a:buNone/>
              <a:defRPr sz="2100" b="0" i="0" u="none" strike="noStrike" cap="none">
                <a:solidFill>
                  <a:schemeClr val="lt1"/>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2100"/>
              <a:buFont typeface="Arial"/>
              <a:buNone/>
              <a:defRPr sz="2100" b="0" i="0" u="none" strike="noStrike" cap="none">
                <a:solidFill>
                  <a:schemeClr val="lt1"/>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2100"/>
              <a:buFont typeface="Arial"/>
              <a:buNone/>
              <a:defRPr sz="2100" b="0" i="0" u="none" strike="noStrike" cap="none">
                <a:solidFill>
                  <a:schemeClr val="lt1"/>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2100"/>
              <a:buFont typeface="Arial"/>
              <a:buNone/>
              <a:defRPr sz="2100" b="0" i="0" u="none" strike="noStrike" cap="none">
                <a:solidFill>
                  <a:schemeClr val="lt1"/>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2100"/>
              <a:buFont typeface="Arial"/>
              <a:buNone/>
              <a:defRPr sz="2100" b="0" i="0" u="none" strike="noStrike" cap="none">
                <a:solidFill>
                  <a:schemeClr val="lt1"/>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2100"/>
              <a:buFont typeface="Arial"/>
              <a:buNone/>
              <a:defRPr sz="2100" b="0" i="0" u="none" strike="noStrike" cap="none">
                <a:solidFill>
                  <a:schemeClr val="lt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20">
            <a:alphaModFix/>
          </a:blip>
          <a:stretch>
            <a:fillRect/>
          </a:stretch>
        </a:blipFill>
        <a:effectLst/>
      </p:bgPr>
    </p:bg>
    <p:spTree>
      <p:nvGrpSpPr>
        <p:cNvPr id="1" name="Shape 5"/>
        <p:cNvGrpSpPr/>
        <p:nvPr/>
      </p:nvGrpSpPr>
      <p:grpSpPr>
        <a:xfrm>
          <a:off x="0" y="0"/>
          <a:ext cx="0" cy="0"/>
          <a:chOff x="0" y="0"/>
          <a:chExt cx="0" cy="0"/>
        </a:xfrm>
      </p:grpSpPr>
      <p:sp>
        <p:nvSpPr>
          <p:cNvPr id="6" name="Google Shape;6;p46"/>
          <p:cNvSpPr txBox="1">
            <a:spLocks noGrp="1"/>
          </p:cNvSpPr>
          <p:nvPr>
            <p:ph type="title"/>
          </p:nvPr>
        </p:nvSpPr>
        <p:spPr>
          <a:xfrm>
            <a:off x="502920" y="292608"/>
            <a:ext cx="9052500" cy="1219200"/>
          </a:xfrm>
          <a:prstGeom prst="rect">
            <a:avLst/>
          </a:prstGeom>
          <a:noFill/>
          <a:ln>
            <a:noFill/>
          </a:ln>
        </p:spPr>
        <p:txBody>
          <a:bodyPr spcFirstLastPara="1" wrap="square" lIns="117825" tIns="58900" rIns="117825" bIns="58900" anchor="ctr" anchorCtr="0">
            <a:noAutofit/>
          </a:bodyPr>
          <a:lstStyle>
            <a:lvl1pPr marR="0" lvl="0" algn="ctr" rtl="0">
              <a:lnSpc>
                <a:spcPct val="100000"/>
              </a:lnSpc>
              <a:spcBef>
                <a:spcPts val="0"/>
              </a:spcBef>
              <a:spcAft>
                <a:spcPts val="0"/>
              </a:spcAft>
              <a:buClr>
                <a:srgbClr val="000000"/>
              </a:buClr>
              <a:buSzPts val="1800"/>
              <a:buFont typeface="Arial"/>
              <a:buNone/>
              <a:defRPr sz="5700" b="0" i="0" u="none" strike="noStrike" cap="none">
                <a:solidFill>
                  <a:schemeClr val="dk1"/>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1800"/>
              <a:buFont typeface="Arial"/>
              <a:buNone/>
              <a:defRPr sz="5700" b="0" i="0" u="none" strike="noStrike" cap="none">
                <a:solidFill>
                  <a:schemeClr val="dk1"/>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1800"/>
              <a:buFont typeface="Arial"/>
              <a:buNone/>
              <a:defRPr sz="5700" b="0" i="0" u="none" strike="noStrike" cap="none">
                <a:solidFill>
                  <a:schemeClr val="dk1"/>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1800"/>
              <a:buFont typeface="Arial"/>
              <a:buNone/>
              <a:defRPr sz="5700" b="0" i="0" u="none" strike="noStrike" cap="none">
                <a:solidFill>
                  <a:schemeClr val="dk1"/>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1800"/>
              <a:buFont typeface="Arial"/>
              <a:buNone/>
              <a:defRPr sz="5700" b="0" i="0" u="none" strike="noStrike" cap="none">
                <a:solidFill>
                  <a:schemeClr val="dk1"/>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1800"/>
              <a:buFont typeface="Arial"/>
              <a:buNone/>
              <a:defRPr sz="5700" b="0" i="0" u="none" strike="noStrike" cap="none">
                <a:solidFill>
                  <a:schemeClr val="dk1"/>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1800"/>
              <a:buFont typeface="Arial"/>
              <a:buNone/>
              <a:defRPr sz="5700" b="0" i="0" u="none" strike="noStrike" cap="none">
                <a:solidFill>
                  <a:schemeClr val="dk1"/>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1800"/>
              <a:buFont typeface="Arial"/>
              <a:buNone/>
              <a:defRPr sz="5700" b="0" i="0" u="none" strike="noStrike" cap="none">
                <a:solidFill>
                  <a:schemeClr val="dk1"/>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1800"/>
              <a:buFont typeface="Arial"/>
              <a:buNone/>
              <a:defRPr sz="5700" b="0" i="0" u="none" strike="noStrike" cap="none">
                <a:solidFill>
                  <a:schemeClr val="dk1"/>
                </a:solidFill>
                <a:latin typeface="Calibri"/>
                <a:ea typeface="Calibri"/>
                <a:cs typeface="Calibri"/>
                <a:sym typeface="Calibri"/>
              </a:defRPr>
            </a:lvl9pPr>
          </a:lstStyle>
          <a:p>
            <a:endParaRPr/>
          </a:p>
        </p:txBody>
      </p:sp>
      <p:sp>
        <p:nvSpPr>
          <p:cNvPr id="7" name="Google Shape;7;p46"/>
          <p:cNvSpPr txBox="1">
            <a:spLocks noGrp="1"/>
          </p:cNvSpPr>
          <p:nvPr>
            <p:ph type="body" idx="1"/>
          </p:nvPr>
        </p:nvSpPr>
        <p:spPr>
          <a:xfrm>
            <a:off x="502920" y="1706880"/>
            <a:ext cx="9052500" cy="4828200"/>
          </a:xfrm>
          <a:prstGeom prst="rect">
            <a:avLst/>
          </a:prstGeom>
          <a:noFill/>
          <a:ln>
            <a:noFill/>
          </a:ln>
        </p:spPr>
        <p:txBody>
          <a:bodyPr spcFirstLastPara="1" wrap="square" lIns="117825" tIns="58900" rIns="117825" bIns="58900" anchor="t" anchorCtr="0">
            <a:noAutofit/>
          </a:bodyPr>
          <a:lstStyle>
            <a:lvl1pPr marL="457200" marR="0" lvl="0" indent="-488950" algn="l" rtl="0">
              <a:lnSpc>
                <a:spcPct val="100000"/>
              </a:lnSpc>
              <a:spcBef>
                <a:spcPts val="800"/>
              </a:spcBef>
              <a:spcAft>
                <a:spcPts val="0"/>
              </a:spcAft>
              <a:buClr>
                <a:schemeClr val="dk1"/>
              </a:buClr>
              <a:buSzPts val="4100"/>
              <a:buFont typeface="Arial"/>
              <a:buChar char="•"/>
              <a:defRPr sz="4100" b="0" i="0" u="none" strike="noStrike" cap="none">
                <a:solidFill>
                  <a:schemeClr val="dk1"/>
                </a:solidFill>
                <a:latin typeface="Calibri"/>
                <a:ea typeface="Calibri"/>
                <a:cs typeface="Calibri"/>
                <a:sym typeface="Calibri"/>
              </a:defRPr>
            </a:lvl1pPr>
            <a:lvl2pPr marL="914400" marR="0" lvl="1" indent="-457200" algn="l" rtl="0">
              <a:lnSpc>
                <a:spcPct val="100000"/>
              </a:lnSpc>
              <a:spcBef>
                <a:spcPts val="7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2pPr>
            <a:lvl3pPr marL="1371600" marR="0" lvl="2" indent="-425450" algn="l" rtl="0">
              <a:lnSpc>
                <a:spcPct val="100000"/>
              </a:lnSpc>
              <a:spcBef>
                <a:spcPts val="600"/>
              </a:spcBef>
              <a:spcAft>
                <a:spcPts val="0"/>
              </a:spcAft>
              <a:buClr>
                <a:schemeClr val="dk1"/>
              </a:buClr>
              <a:buSzPts val="3100"/>
              <a:buFont typeface="Arial"/>
              <a:buChar char="•"/>
              <a:defRPr sz="3100" b="0" i="0" u="none" strike="noStrike" cap="none">
                <a:solidFill>
                  <a:schemeClr val="dk1"/>
                </a:solidFill>
                <a:latin typeface="Calibri"/>
                <a:ea typeface="Calibri"/>
                <a:cs typeface="Calibri"/>
                <a:sym typeface="Calibri"/>
              </a:defRPr>
            </a:lvl3pPr>
            <a:lvl4pPr marL="1828800" marR="0" lvl="3" indent="-393700" algn="l" rtl="0">
              <a:lnSpc>
                <a:spcPct val="100000"/>
              </a:lnSpc>
              <a:spcBef>
                <a:spcPts val="500"/>
              </a:spcBef>
              <a:spcAft>
                <a:spcPts val="0"/>
              </a:spcAft>
              <a:buClr>
                <a:schemeClr val="dk1"/>
              </a:buClr>
              <a:buSzPts val="2600"/>
              <a:buFont typeface="Arial"/>
              <a:buChar char="–"/>
              <a:defRPr sz="2600" b="0" i="0" u="none" strike="noStrike" cap="none">
                <a:solidFill>
                  <a:schemeClr val="dk1"/>
                </a:solidFill>
                <a:latin typeface="Calibri"/>
                <a:ea typeface="Calibri"/>
                <a:cs typeface="Calibri"/>
                <a:sym typeface="Calibri"/>
              </a:defRPr>
            </a:lvl4pPr>
            <a:lvl5pPr marL="2286000" marR="0" lvl="4" indent="-393700" algn="l" rtl="0">
              <a:lnSpc>
                <a:spcPct val="100000"/>
              </a:lnSpc>
              <a:spcBef>
                <a:spcPts val="500"/>
              </a:spcBef>
              <a:spcAft>
                <a:spcPts val="0"/>
              </a:spcAft>
              <a:buClr>
                <a:schemeClr val="dk1"/>
              </a:buClr>
              <a:buSzPts val="2600"/>
              <a:buFont typeface="Arial"/>
              <a:buChar char="»"/>
              <a:defRPr sz="2600" b="0" i="0" u="none" strike="noStrike" cap="none">
                <a:solidFill>
                  <a:schemeClr val="dk1"/>
                </a:solidFill>
                <a:latin typeface="Calibri"/>
                <a:ea typeface="Calibri"/>
                <a:cs typeface="Calibri"/>
                <a:sym typeface="Calibri"/>
              </a:defRPr>
            </a:lvl5pPr>
            <a:lvl6pPr marL="2743200" marR="0" lvl="5" indent="-393700" algn="l" rtl="0">
              <a:lnSpc>
                <a:spcPct val="100000"/>
              </a:lnSpc>
              <a:spcBef>
                <a:spcPts val="500"/>
              </a:spcBef>
              <a:spcAft>
                <a:spcPts val="0"/>
              </a:spcAft>
              <a:buClr>
                <a:schemeClr val="dk1"/>
              </a:buClr>
              <a:buSzPts val="2600"/>
              <a:buFont typeface="Arial"/>
              <a:buChar char="•"/>
              <a:defRPr sz="2600" b="0" i="0" u="none" strike="noStrike" cap="none">
                <a:solidFill>
                  <a:schemeClr val="dk1"/>
                </a:solidFill>
                <a:latin typeface="Calibri"/>
                <a:ea typeface="Calibri"/>
                <a:cs typeface="Calibri"/>
                <a:sym typeface="Calibri"/>
              </a:defRPr>
            </a:lvl6pPr>
            <a:lvl7pPr marL="3200400" marR="0" lvl="6" indent="-393700" algn="l" rtl="0">
              <a:lnSpc>
                <a:spcPct val="100000"/>
              </a:lnSpc>
              <a:spcBef>
                <a:spcPts val="500"/>
              </a:spcBef>
              <a:spcAft>
                <a:spcPts val="0"/>
              </a:spcAft>
              <a:buClr>
                <a:schemeClr val="dk1"/>
              </a:buClr>
              <a:buSzPts val="2600"/>
              <a:buFont typeface="Arial"/>
              <a:buChar char="•"/>
              <a:defRPr sz="2600" b="0" i="0" u="none" strike="noStrike" cap="none">
                <a:solidFill>
                  <a:schemeClr val="dk1"/>
                </a:solidFill>
                <a:latin typeface="Calibri"/>
                <a:ea typeface="Calibri"/>
                <a:cs typeface="Calibri"/>
                <a:sym typeface="Calibri"/>
              </a:defRPr>
            </a:lvl7pPr>
            <a:lvl8pPr marL="3657600" marR="0" lvl="7" indent="-393700" algn="l" rtl="0">
              <a:lnSpc>
                <a:spcPct val="100000"/>
              </a:lnSpc>
              <a:spcBef>
                <a:spcPts val="500"/>
              </a:spcBef>
              <a:spcAft>
                <a:spcPts val="0"/>
              </a:spcAft>
              <a:buClr>
                <a:schemeClr val="dk1"/>
              </a:buClr>
              <a:buSzPts val="2600"/>
              <a:buFont typeface="Arial"/>
              <a:buChar char="•"/>
              <a:defRPr sz="2600" b="0" i="0" u="none" strike="noStrike" cap="none">
                <a:solidFill>
                  <a:schemeClr val="dk1"/>
                </a:solidFill>
                <a:latin typeface="Calibri"/>
                <a:ea typeface="Calibri"/>
                <a:cs typeface="Calibri"/>
                <a:sym typeface="Calibri"/>
              </a:defRPr>
            </a:lvl8pPr>
            <a:lvl9pPr marL="4114800" marR="0" lvl="8" indent="-393700" algn="l" rtl="0">
              <a:lnSpc>
                <a:spcPct val="100000"/>
              </a:lnSpc>
              <a:spcBef>
                <a:spcPts val="500"/>
              </a:spcBef>
              <a:spcAft>
                <a:spcPts val="0"/>
              </a:spcAft>
              <a:buClr>
                <a:schemeClr val="dk1"/>
              </a:buClr>
              <a:buSzPts val="2600"/>
              <a:buFont typeface="Arial"/>
              <a:buChar char="•"/>
              <a:defRPr sz="2600" b="0" i="0" u="none" strike="noStrike" cap="none">
                <a:solidFill>
                  <a:schemeClr val="dk1"/>
                </a:solidFill>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transition spd="slow">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docs.google.com/document/d/1lgXjDD9EjsbTHIXA1c3jo2c1DyVP14M-QTkB9ijgjDM/copy" TargetMode="External"/><Relationship Id="rId7" Type="http://schemas.openxmlformats.org/officeDocument/2006/relationships/image" Target="../media/image21.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0.jpg"/><Relationship Id="rId5" Type="http://schemas.openxmlformats.org/officeDocument/2006/relationships/image" Target="../media/image19.jpg"/><Relationship Id="rId4" Type="http://schemas.openxmlformats.org/officeDocument/2006/relationships/hyperlink" Target="https://sccoe.to/MNMID-community-challenge-submit"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25.jpg"/><Relationship Id="rId3" Type="http://schemas.openxmlformats.org/officeDocument/2006/relationships/hyperlink" Target="https://sccoe.to/MNMID-student-art-contest-submit" TargetMode="External"/><Relationship Id="rId7"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3.jpg"/><Relationship Id="rId5" Type="http://schemas.openxmlformats.org/officeDocument/2006/relationships/image" Target="../media/image22.jpg"/><Relationship Id="rId4" Type="http://schemas.openxmlformats.org/officeDocument/2006/relationships/hyperlink" Target="https://www.sccoe.org/sclis/events/Pages/MNMIdStudentArtContest.aspx" TargetMode="External"/><Relationship Id="rId9" Type="http://schemas.openxmlformats.org/officeDocument/2006/relationships/image" Target="../media/image26.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mynamemyidentity.org/"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docs.google.com/document/d/1lgXjDD9EjsbTHIXA1c3jo2c1DyVP14M-QTkB9ijgjDM/copy"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slide" Target="slide9.xml"/><Relationship Id="rId4" Type="http://schemas.openxmlformats.org/officeDocument/2006/relationships/slide" Target="slide8.xml"/></Relationships>
</file>

<file path=ppt/slides/_rels/slide7.xml.rels><?xml version="1.0" encoding="UTF-8" standalone="yes"?>
<Relationships xmlns="http://schemas.openxmlformats.org/package/2006/relationships"><Relationship Id="rId8" Type="http://schemas.openxmlformats.org/officeDocument/2006/relationships/hyperlink" Target="https://docs.google.com/document/d/17OM8gPyZOICpXXyCpn5G_UeW-sUSLyp0/edit?usp=sharing&amp;ouid=114622785058555662104&amp;rtpof=true&amp;sd=true" TargetMode="External"/><Relationship Id="rId3" Type="http://schemas.openxmlformats.org/officeDocument/2006/relationships/hyperlink" Target="https://docs.google.com/presentation/d/1g4QLL9ar1Kh58r3aqbBLSVCQvJekBN-T3SxU69vmCuk/edit?usp=sharing" TargetMode="External"/><Relationship Id="rId7" Type="http://schemas.openxmlformats.org/officeDocument/2006/relationships/hyperlink" Target="https://docs.google.com/document/d/1fAARnEQOClw28CM1rGyAa6wvDaPDPTiJjaoGUUwIaCM/edit" TargetMode="External"/><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hyperlink" Target="https://welcomingschools.org/resources" TargetMode="External"/><Relationship Id="rId5" Type="http://schemas.openxmlformats.org/officeDocument/2006/relationships/hyperlink" Target="https://docs.google.com/document/d/1GSw_UX6quN6uHrp-_HD-VtBEss1UwI5b/edit?usp=sharing&amp;ouid=114622785058555662104&amp;rtpof=true&amp;sd=true" TargetMode="External"/><Relationship Id="rId10" Type="http://schemas.openxmlformats.org/officeDocument/2006/relationships/image" Target="../media/image9.png"/><Relationship Id="rId4" Type="http://schemas.openxmlformats.org/officeDocument/2006/relationships/hyperlink" Target="https://drive.google.com/drive/folders/1hQlp-AyzWi5EnxIUhnEAqB-RRHP9AqfD?usp=sharing" TargetMode="External"/><Relationship Id="rId9" Type="http://schemas.openxmlformats.org/officeDocument/2006/relationships/hyperlink" Target="https://docs.google.com/document/d/1PD0BjvqdQNYnLtsroiPE5KOv8a2LDelM/edit?usp=sharing&amp;ouid=114622785058555662104&amp;rtpof=true&amp;sd=true" TargetMode="External"/></Relationships>
</file>

<file path=ppt/slides/_rels/slide8.xml.rels><?xml version="1.0" encoding="UTF-8" standalone="yes"?>
<Relationships xmlns="http://schemas.openxmlformats.org/package/2006/relationships"><Relationship Id="rId8" Type="http://schemas.openxmlformats.org/officeDocument/2006/relationships/hyperlink" Target="https://www.edutopia.org/article/every-student-matters-cultivating-belonging-classroom" TargetMode="External"/><Relationship Id="rId3" Type="http://schemas.openxmlformats.org/officeDocument/2006/relationships/hyperlink" Target="https://www.afsusa.org/educators/lesson-plans/mapping-my-community/" TargetMode="External"/><Relationship Id="rId7" Type="http://schemas.openxmlformats.org/officeDocument/2006/relationships/hyperlink" Target="https://www.facinghistory.org/resource-library/back-school-building-community-connection-and-learning" TargetMode="External"/><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hyperlink" Target="https://www.edutopia.org/article/10-powerful-community-building-ideas" TargetMode="External"/><Relationship Id="rId5" Type="http://schemas.openxmlformats.org/officeDocument/2006/relationships/hyperlink" Target="https://drive.google.com/drive/folders/1Djx87Ga2Fe-kaeaNRTFwhFAB54Tft5oj?usp=sharing" TargetMode="External"/><Relationship Id="rId4" Type="http://schemas.openxmlformats.org/officeDocument/2006/relationships/hyperlink" Target="https://docs.google.com/document/d/1EHo-vVLzdt0OPHktg_QQhHYle6uVamrf/edit?usp=sharing&amp;ouid=114622785058555662104&amp;rtpof=true&amp;sd=true" TargetMode="External"/><Relationship Id="rId9" Type="http://schemas.openxmlformats.org/officeDocument/2006/relationships/image" Target="../media/image9.png"/></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hyperlink" Target="https://diversity.fsu.edu/resources/monthly-observances-and-celebrations#dec" TargetMode="External"/><Relationship Id="rId7" Type="http://schemas.openxmlformats.org/officeDocument/2006/relationships/hyperlink" Target="https://www.aclrc.com/issues"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hyperlink" Target="https://www.facinghistory.org/resource-library/teaching-strategies" TargetMode="External"/><Relationship Id="rId5" Type="http://schemas.openxmlformats.org/officeDocument/2006/relationships/hyperlink" Target="https://docs.google.com/spreadsheets/d/1OPekL9PhttTcNgaEASK6S0UyQHiUu4sP/edit?usp=sharing&amp;ouid=110693582397609734207&amp;rtpof=true&amp;sd=true" TargetMode="External"/><Relationship Id="rId4" Type="http://schemas.openxmlformats.org/officeDocument/2006/relationships/hyperlink" Target="https://diversebooks.org/resources-old/where-to-find-diverse-books/"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1"/>
          <p:cNvSpPr txBox="1"/>
          <p:nvPr/>
        </p:nvSpPr>
        <p:spPr>
          <a:xfrm>
            <a:off x="2564875" y="3505625"/>
            <a:ext cx="6920100" cy="1369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85CB"/>
              </a:buClr>
              <a:buSzPts val="4000"/>
              <a:buFont typeface="Arial"/>
              <a:buNone/>
            </a:pPr>
            <a:r>
              <a:rPr lang="en-US" sz="4400" b="1" i="0" u="none" strike="noStrike" cap="none">
                <a:solidFill>
                  <a:srgbClr val="9E4B9E"/>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My</a:t>
            </a:r>
            <a:r>
              <a:rPr lang="en-US" sz="4400" b="1" i="0" u="none" strike="noStrike" cap="none">
                <a:solidFill>
                  <a:srgbClr val="9E4B9E"/>
                </a:solidFill>
                <a:latin typeface="Arial"/>
                <a:ea typeface="Arial"/>
                <a:cs typeface="Arial"/>
                <a:sym typeface="Arial"/>
              </a:rPr>
              <a:t> Name, My Identity:</a:t>
            </a:r>
            <a:endParaRPr sz="4400" b="1" i="0" u="none" strike="noStrike" cap="none">
              <a:solidFill>
                <a:srgbClr val="9E4B9E"/>
              </a:solidFill>
              <a:latin typeface="Arial"/>
              <a:ea typeface="Arial"/>
              <a:cs typeface="Arial"/>
              <a:sym typeface="Arial"/>
            </a:endParaRPr>
          </a:p>
          <a:p>
            <a:pPr marL="0" marR="0" lvl="0" indent="0" algn="l" rtl="0">
              <a:lnSpc>
                <a:spcPct val="100000"/>
              </a:lnSpc>
              <a:spcBef>
                <a:spcPts val="0"/>
              </a:spcBef>
              <a:spcAft>
                <a:spcPts val="0"/>
              </a:spcAft>
              <a:buClr>
                <a:srgbClr val="0085CB"/>
              </a:buClr>
              <a:buSzPts val="4000"/>
              <a:buFont typeface="Arial"/>
              <a:buNone/>
            </a:pPr>
            <a:r>
              <a:rPr lang="en-US" sz="3600" b="1" i="0" u="none" strike="noStrike" cap="none">
                <a:solidFill>
                  <a:srgbClr val="9E4B9E"/>
                </a:solidFill>
                <a:latin typeface="Arial"/>
                <a:ea typeface="Arial"/>
                <a:cs typeface="Arial"/>
                <a:sym typeface="Arial"/>
              </a:rPr>
              <a:t>Creating Community Challenge</a:t>
            </a:r>
            <a:endParaRPr sz="3800" b="1" i="0" u="none" strike="noStrike" cap="none">
              <a:solidFill>
                <a:srgbClr val="9E4B9E"/>
              </a:solidFill>
              <a:latin typeface="Arial"/>
              <a:ea typeface="Arial"/>
              <a:cs typeface="Arial"/>
              <a:sym typeface="Arial"/>
            </a:endParaRPr>
          </a:p>
        </p:txBody>
      </p:sp>
      <p:pic>
        <p:nvPicPr>
          <p:cNvPr id="206" name="Google Shape;206;p1" descr="A close up of a logo&#10;&#10;Description automatically generated"/>
          <p:cNvPicPr preferRelativeResize="0"/>
          <p:nvPr/>
        </p:nvPicPr>
        <p:blipFill rotWithShape="1">
          <a:blip r:embed="rId3">
            <a:alphaModFix/>
          </a:blip>
          <a:srcRect/>
          <a:stretch/>
        </p:blipFill>
        <p:spPr>
          <a:xfrm>
            <a:off x="602950" y="3345100"/>
            <a:ext cx="1668650" cy="1725150"/>
          </a:xfrm>
          <a:prstGeom prst="rect">
            <a:avLst/>
          </a:prstGeom>
          <a:noFill/>
          <a:ln>
            <a:noFill/>
          </a:ln>
        </p:spPr>
      </p:pic>
      <p:sp>
        <p:nvSpPr>
          <p:cNvPr id="207" name="Google Shape;207;p1"/>
          <p:cNvSpPr/>
          <p:nvPr/>
        </p:nvSpPr>
        <p:spPr>
          <a:xfrm>
            <a:off x="0" y="5395363"/>
            <a:ext cx="10058400" cy="1182300"/>
          </a:xfrm>
          <a:prstGeom prst="rect">
            <a:avLst/>
          </a:prstGeom>
          <a:gradFill>
            <a:gsLst>
              <a:gs pos="0">
                <a:srgbClr val="FFFFFF">
                  <a:alpha val="0"/>
                </a:srgbClr>
              </a:gs>
              <a:gs pos="50000">
                <a:srgbClr val="D3EEFF"/>
              </a:gs>
              <a:gs pos="100000">
                <a:srgbClr val="FFFFFF">
                  <a:alpha val="0"/>
                </a:srgbClr>
              </a:gs>
            </a:gsLst>
            <a:lin ang="0"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08" name="Google Shape;208;p1"/>
          <p:cNvSpPr txBox="1"/>
          <p:nvPr/>
        </p:nvSpPr>
        <p:spPr>
          <a:xfrm>
            <a:off x="1091400" y="5395363"/>
            <a:ext cx="7875600" cy="118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85CB"/>
              </a:buClr>
              <a:buSzPts val="4000"/>
              <a:buFont typeface="Arial"/>
              <a:buNone/>
            </a:pPr>
            <a:r>
              <a:rPr lang="en-US" sz="3200" b="1" i="1" u="none" strike="noStrike" cap="none">
                <a:solidFill>
                  <a:srgbClr val="0085CB"/>
                </a:solidFill>
                <a:latin typeface="Arial"/>
                <a:ea typeface="Arial"/>
                <a:cs typeface="Arial"/>
                <a:sym typeface="Arial"/>
              </a:rPr>
              <a:t>Building an Inclusive and Respectful School Community</a:t>
            </a:r>
            <a:endParaRPr sz="3800" b="1" i="0" u="none" strike="noStrike" cap="none">
              <a:solidFill>
                <a:srgbClr val="9E4B9E"/>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93"/>
        <p:cNvGrpSpPr/>
        <p:nvPr/>
      </p:nvGrpSpPr>
      <p:grpSpPr>
        <a:xfrm>
          <a:off x="0" y="0"/>
          <a:ext cx="0" cy="0"/>
          <a:chOff x="0" y="0"/>
          <a:chExt cx="0" cy="0"/>
        </a:xfrm>
      </p:grpSpPr>
      <p:sp>
        <p:nvSpPr>
          <p:cNvPr id="294" name="Google Shape;294;g12a94f7e7de_1_0"/>
          <p:cNvSpPr txBox="1"/>
          <p:nvPr/>
        </p:nvSpPr>
        <p:spPr>
          <a:xfrm>
            <a:off x="959400" y="1983125"/>
            <a:ext cx="8139600" cy="2259600"/>
          </a:xfrm>
          <a:prstGeom prst="rect">
            <a:avLst/>
          </a:prstGeom>
          <a:noFill/>
          <a:ln>
            <a:noFill/>
          </a:ln>
        </p:spPr>
        <p:txBody>
          <a:bodyPr spcFirstLastPara="1" wrap="square" lIns="91425" tIns="91425" rIns="91425" bIns="91425" anchor="t" anchorCtr="0">
            <a:spAutoFit/>
          </a:bodyPr>
          <a:lstStyle/>
          <a:p>
            <a:pPr marL="457200" marR="0" lvl="0" indent="-381000" algn="l" rtl="0">
              <a:lnSpc>
                <a:spcPct val="105000"/>
              </a:lnSpc>
              <a:spcBef>
                <a:spcPts val="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Prior to submitting your student/group/class/school artifact(s), please review and complete the </a:t>
            </a:r>
            <a:r>
              <a:rPr lang="en-US" sz="2400" b="0" i="0" u="sng" strike="noStrike" cap="none">
                <a:solidFill>
                  <a:srgbClr val="0076CF"/>
                </a:solidFill>
                <a:latin typeface="Arial"/>
                <a:ea typeface="Arial"/>
                <a:cs typeface="Arial"/>
                <a:sym typeface="Arial"/>
                <a:hlinkClick r:id="rId3">
                  <a:extLst>
                    <a:ext uri="{A12FA001-AC4F-418D-AE19-62706E023703}">
                      <ahyp:hlinkClr xmlns:ahyp="http://schemas.microsoft.com/office/drawing/2018/hyperlinkcolor" val="tx"/>
                    </a:ext>
                  </a:extLst>
                </a:hlinkClick>
              </a:rPr>
              <a:t>Single Point Rubric</a:t>
            </a:r>
            <a:r>
              <a:rPr lang="en-US" sz="2400" b="0" i="0" u="none" strike="noStrike" cap="none">
                <a:solidFill>
                  <a:schemeClr val="dk1"/>
                </a:solidFill>
                <a:latin typeface="Arial"/>
                <a:ea typeface="Arial"/>
                <a:cs typeface="Arial"/>
                <a:sym typeface="Arial"/>
              </a:rPr>
              <a:t> for each submission. </a:t>
            </a:r>
            <a:endParaRPr sz="2400" b="0" i="0" u="none" strike="noStrike" cap="none">
              <a:solidFill>
                <a:schemeClr val="dk1"/>
              </a:solidFill>
              <a:latin typeface="Arial"/>
              <a:ea typeface="Arial"/>
              <a:cs typeface="Arial"/>
              <a:sym typeface="Arial"/>
            </a:endParaRPr>
          </a:p>
          <a:p>
            <a:pPr marL="457200" marR="0" lvl="0" indent="-381000" algn="l" rtl="0">
              <a:lnSpc>
                <a:spcPct val="105000"/>
              </a:lnSpc>
              <a:spcBef>
                <a:spcPts val="1200"/>
              </a:spcBef>
              <a:spcAft>
                <a:spcPts val="0"/>
              </a:spcAft>
              <a:buClr>
                <a:schemeClr val="dk1"/>
              </a:buClr>
              <a:buSzPts val="2400"/>
              <a:buFont typeface="Arial"/>
              <a:buChar char="●"/>
            </a:pPr>
            <a:r>
              <a:rPr lang="en-US" sz="2400" b="0" i="0" u="none" strike="noStrike" cap="none">
                <a:solidFill>
                  <a:schemeClr val="dk1"/>
                </a:solidFill>
                <a:latin typeface="Arial"/>
                <a:ea typeface="Arial"/>
                <a:cs typeface="Arial"/>
                <a:sym typeface="Arial"/>
              </a:rPr>
              <a:t>Artifact and rubric for each theme should be submitted on a separate </a:t>
            </a:r>
            <a:r>
              <a:rPr lang="en-US" sz="2400" b="0" i="0" u="sng" strike="noStrike" cap="none">
                <a:solidFill>
                  <a:srgbClr val="0076CF"/>
                </a:solidFill>
                <a:latin typeface="Arial"/>
                <a:ea typeface="Arial"/>
                <a:cs typeface="Arial"/>
                <a:sym typeface="Arial"/>
                <a:hlinkClick r:id="rId4">
                  <a:extLst>
                    <a:ext uri="{A12FA001-AC4F-418D-AE19-62706E023703}">
                      <ahyp:hlinkClr xmlns:ahyp="http://schemas.microsoft.com/office/drawing/2018/hyperlinkcolor" val="tx"/>
                    </a:ext>
                  </a:extLst>
                </a:hlinkClick>
              </a:rPr>
              <a:t>Submission Form</a:t>
            </a:r>
            <a:r>
              <a:rPr lang="en-US" sz="2400" b="0" i="0" u="none" strike="noStrike" cap="none">
                <a:solidFill>
                  <a:schemeClr val="dk1"/>
                </a:solidFill>
                <a:latin typeface="Arial"/>
                <a:ea typeface="Arial"/>
                <a:cs typeface="Arial"/>
                <a:sym typeface="Arial"/>
              </a:rPr>
              <a:t>.  </a:t>
            </a:r>
            <a:endParaRPr sz="2400" b="0" i="0" u="none" strike="noStrike" cap="none">
              <a:solidFill>
                <a:srgbClr val="000000"/>
              </a:solidFill>
              <a:latin typeface="Arial"/>
              <a:ea typeface="Arial"/>
              <a:cs typeface="Arial"/>
              <a:sym typeface="Arial"/>
            </a:endParaRPr>
          </a:p>
        </p:txBody>
      </p:sp>
      <p:sp>
        <p:nvSpPr>
          <p:cNvPr id="295" name="Google Shape;295;g12a94f7e7de_1_0"/>
          <p:cNvSpPr txBox="1"/>
          <p:nvPr/>
        </p:nvSpPr>
        <p:spPr>
          <a:xfrm>
            <a:off x="1219951" y="548640"/>
            <a:ext cx="7618500" cy="1354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chemeClr val="dk1"/>
              </a:buClr>
              <a:buSzPts val="1100"/>
              <a:buFont typeface="Arial"/>
              <a:buNone/>
            </a:pPr>
            <a:r>
              <a:rPr lang="en-US" sz="3800" b="1" i="0" u="none" strike="noStrike" cap="none">
                <a:solidFill>
                  <a:srgbClr val="9E4A9D"/>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8"/>
                  </a:ext>
                </a:extLst>
              </a:rPr>
              <a:t>Submit </a:t>
            </a:r>
            <a:r>
              <a:rPr lang="en-US" sz="3800" b="1" i="0" u="none" strike="noStrike" cap="none">
                <a:solidFill>
                  <a:srgbClr val="9E4A9D"/>
                </a:solidFill>
                <a:latin typeface="Arial"/>
                <a:ea typeface="Arial"/>
                <a:cs typeface="Arial"/>
                <a:sym typeface="Arial"/>
              </a:rPr>
              <a:t>Your Artifacts </a:t>
            </a:r>
            <a:endParaRPr sz="3800" b="1" i="0" u="none" strike="noStrike" cap="none">
              <a:solidFill>
                <a:srgbClr val="9E4A9D"/>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en-US" sz="3800" b="1" i="0" u="none" strike="noStrike" cap="none">
                <a:solidFill>
                  <a:srgbClr val="9E4A9D"/>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9"/>
                  </a:ext>
                </a:extLst>
              </a:rPr>
              <a:t>by</a:t>
            </a:r>
            <a:r>
              <a:rPr lang="en-US" sz="3800" b="1" i="0" u="none" strike="noStrike" cap="none">
                <a:solidFill>
                  <a:srgbClr val="9E4A9D"/>
                </a:solidFill>
                <a:latin typeface="Arial"/>
                <a:ea typeface="Arial"/>
                <a:cs typeface="Arial"/>
                <a:sym typeface="Arial"/>
              </a:rPr>
              <a:t> January 12, 2023</a:t>
            </a:r>
            <a:endParaRPr sz="3800" b="0" i="0" u="none" strike="noStrike" cap="none">
              <a:solidFill>
                <a:srgbClr val="9E4A9D"/>
              </a:solidFill>
              <a:latin typeface="Arial"/>
              <a:ea typeface="Arial"/>
              <a:cs typeface="Arial"/>
              <a:sym typeface="Arial"/>
            </a:endParaRPr>
          </a:p>
        </p:txBody>
      </p:sp>
      <p:pic>
        <p:nvPicPr>
          <p:cNvPr id="296" name="Google Shape;296;g12a94f7e7de_1_0"/>
          <p:cNvPicPr preferRelativeResize="0"/>
          <p:nvPr/>
        </p:nvPicPr>
        <p:blipFill rotWithShape="1">
          <a:blip r:embed="rId5">
            <a:alphaModFix/>
          </a:blip>
          <a:srcRect t="14585" b="3473"/>
          <a:stretch/>
        </p:blipFill>
        <p:spPr>
          <a:xfrm>
            <a:off x="3209203" y="4532150"/>
            <a:ext cx="3635246" cy="1986721"/>
          </a:xfrm>
          <a:prstGeom prst="rect">
            <a:avLst/>
          </a:prstGeom>
          <a:noFill/>
          <a:ln>
            <a:noFill/>
          </a:ln>
        </p:spPr>
      </p:pic>
      <p:pic>
        <p:nvPicPr>
          <p:cNvPr id="297" name="Google Shape;297;g12a94f7e7de_1_0"/>
          <p:cNvPicPr preferRelativeResize="0"/>
          <p:nvPr/>
        </p:nvPicPr>
        <p:blipFill rotWithShape="1">
          <a:blip r:embed="rId6">
            <a:alphaModFix/>
          </a:blip>
          <a:srcRect/>
          <a:stretch/>
        </p:blipFill>
        <p:spPr>
          <a:xfrm>
            <a:off x="152400" y="4532150"/>
            <a:ext cx="2980076" cy="1986723"/>
          </a:xfrm>
          <a:prstGeom prst="rect">
            <a:avLst/>
          </a:prstGeom>
          <a:noFill/>
          <a:ln>
            <a:noFill/>
          </a:ln>
        </p:spPr>
      </p:pic>
      <p:pic>
        <p:nvPicPr>
          <p:cNvPr id="298" name="Google Shape;298;g12a94f7e7de_1_0"/>
          <p:cNvPicPr preferRelativeResize="0"/>
          <p:nvPr/>
        </p:nvPicPr>
        <p:blipFill rotWithShape="1">
          <a:blip r:embed="rId7">
            <a:alphaModFix/>
          </a:blip>
          <a:srcRect l="1133" t="1133" r="1132" b="1132"/>
          <a:stretch/>
        </p:blipFill>
        <p:spPr>
          <a:xfrm>
            <a:off x="6921175" y="4531162"/>
            <a:ext cx="2980076" cy="198870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g136a387b223_7_3"/>
          <p:cNvSpPr txBox="1"/>
          <p:nvPr/>
        </p:nvSpPr>
        <p:spPr>
          <a:xfrm>
            <a:off x="157150" y="531400"/>
            <a:ext cx="9744000" cy="18471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rgbClr val="9E4A9D"/>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0"/>
                  </a:ext>
                </a:extLst>
              </a:rPr>
              <a:t>Submissions for the </a:t>
            </a:r>
            <a:endParaRPr sz="3600" b="1" i="0" u="none" strike="noStrike" cap="none">
              <a:solidFill>
                <a:srgbClr val="9E4A9D"/>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1"/>
                </a:ext>
              </a:extLst>
            </a:endParaRPr>
          </a:p>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rgbClr val="0085CB"/>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2"/>
                  </a:ext>
                </a:extLst>
              </a:rPr>
              <a:t>My Name, My Identity</a:t>
            </a:r>
            <a:r>
              <a:rPr lang="en-US" sz="3600" b="1" i="0" u="none" strike="noStrike" cap="none">
                <a:solidFill>
                  <a:srgbClr val="0085CB"/>
                </a:solidFill>
                <a:latin typeface="Arial"/>
                <a:ea typeface="Arial"/>
                <a:cs typeface="Arial"/>
                <a:sym typeface="Arial"/>
              </a:rPr>
              <a:t> Student Art </a:t>
            </a:r>
            <a:r>
              <a:rPr lang="en-US" sz="3600" b="1" i="0" u="none" strike="noStrike" cap="none">
                <a:solidFill>
                  <a:srgbClr val="0085CB"/>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3"/>
                  </a:ext>
                </a:extLst>
              </a:rPr>
              <a:t>Contest </a:t>
            </a:r>
            <a:endParaRPr sz="3600" b="1" i="0" u="none" strike="noStrike" cap="none">
              <a:solidFill>
                <a:srgbClr val="0085CB"/>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a:solidFill>
                  <a:srgbClr val="9E4A9D"/>
                </a:solidFill>
                <a:latin typeface="Arial"/>
                <a:ea typeface="Arial"/>
                <a:cs typeface="Arial"/>
                <a:sym typeface="Arial"/>
              </a:rPr>
              <a:t>due by March 2, 2023</a:t>
            </a:r>
            <a:endParaRPr sz="1400" b="0" i="0" u="none" strike="noStrike" cap="none">
              <a:solidFill>
                <a:srgbClr val="9E4A9D"/>
              </a:solidFill>
              <a:latin typeface="Arial"/>
              <a:ea typeface="Arial"/>
              <a:cs typeface="Arial"/>
              <a:sym typeface="Arial"/>
            </a:endParaRPr>
          </a:p>
        </p:txBody>
      </p:sp>
      <p:sp>
        <p:nvSpPr>
          <p:cNvPr id="304" name="Google Shape;304;g136a387b223_7_3"/>
          <p:cNvSpPr txBox="1"/>
          <p:nvPr/>
        </p:nvSpPr>
        <p:spPr>
          <a:xfrm>
            <a:off x="227375" y="2530425"/>
            <a:ext cx="9603600" cy="1560900"/>
          </a:xfrm>
          <a:prstGeom prst="rect">
            <a:avLst/>
          </a:prstGeom>
          <a:noFill/>
          <a:ln>
            <a:noFill/>
          </a:ln>
        </p:spPr>
        <p:txBody>
          <a:bodyPr spcFirstLastPara="1" wrap="square" lIns="91425" tIns="91425" rIns="91425" bIns="91425" anchor="t" anchorCtr="0">
            <a:spAutoFit/>
          </a:bodyPr>
          <a:lstStyle/>
          <a:p>
            <a:pPr marL="0" marR="0" lvl="0" indent="0" algn="ctr" rtl="0">
              <a:lnSpc>
                <a:spcPct val="105000"/>
              </a:lnSpc>
              <a:spcBef>
                <a:spcPts val="0"/>
              </a:spcBef>
              <a:spcAft>
                <a:spcPts val="0"/>
              </a:spcAft>
              <a:buClr>
                <a:schemeClr val="dk1"/>
              </a:buClr>
              <a:buSzPts val="1100"/>
              <a:buFont typeface="Arial"/>
              <a:buNone/>
            </a:pPr>
            <a:r>
              <a:rPr lang="en-US" sz="2400" b="0" i="0" u="none" strike="noStrike" cap="none">
                <a:solidFill>
                  <a:schemeClr val="dk1"/>
                </a:solidFill>
                <a:latin typeface="Arial"/>
                <a:ea typeface="Arial"/>
                <a:cs typeface="Arial"/>
                <a:sym typeface="Arial"/>
              </a:rPr>
              <a:t>“</a:t>
            </a:r>
            <a:r>
              <a:rPr lang="en-US" sz="2400" b="0" i="0" u="none" strike="noStrike" cap="none">
                <a:solidFill>
                  <a:schemeClr val="dk1"/>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4"/>
                  </a:ext>
                </a:extLst>
              </a:rPr>
              <a:t>My Name, My Identity: Celebrating Diversity” </a:t>
            </a:r>
            <a:r>
              <a:rPr lang="en-US" sz="2400" b="0" i="0" u="sng" strike="noStrike" cap="none">
                <a:solidFill>
                  <a:srgbClr val="0076CF"/>
                </a:solidFill>
                <a:latin typeface="Arial"/>
                <a:ea typeface="Arial"/>
                <a:cs typeface="Arial"/>
                <a:sym typeface="Arial"/>
                <a:hlinkClick r:id="rId3">
                  <a:extLst>
                    <a:ext uri="{A12FA001-AC4F-418D-AE19-62706E023703}">
                      <ahyp:hlinkClr xmlns:ahyp="http://schemas.microsoft.com/office/drawing/2018/hyperlinkcolor" val="tx"/>
                    </a:ext>
                  </a:extLst>
                </a:hlinkClick>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5"/>
                  </a:ext>
                </a:extLst>
              </a:rPr>
              <a:t>Submission Form</a:t>
            </a:r>
            <a:endParaRPr sz="1400" b="0" i="0" u="none" strike="noStrike" cap="none">
              <a:solidFill>
                <a:srgbClr val="0076CF"/>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6"/>
                </a:ext>
              </a:extLst>
            </a:endParaRPr>
          </a:p>
          <a:p>
            <a:pPr marL="0" marR="0" lvl="0" indent="0" algn="ctr" rtl="0">
              <a:lnSpc>
                <a:spcPct val="105000"/>
              </a:lnSpc>
              <a:spcBef>
                <a:spcPts val="1800"/>
              </a:spcBef>
              <a:spcAft>
                <a:spcPts val="0"/>
              </a:spcAft>
              <a:buClr>
                <a:schemeClr val="dk1"/>
              </a:buClr>
              <a:buSzPts val="1100"/>
              <a:buFont typeface="Arial"/>
              <a:buNone/>
            </a:pPr>
            <a:r>
              <a:rPr lang="en-US" sz="2400" b="0" i="0" u="none" strike="noStrike" cap="none">
                <a:solidFill>
                  <a:schemeClr val="dk1"/>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7"/>
                  </a:ext>
                </a:extLst>
              </a:rPr>
              <a:t>For more information about the annual art contest, please visit the </a:t>
            </a:r>
            <a:endParaRPr sz="2400" b="0" i="0" u="none" strike="noStrike" cap="none">
              <a:solidFill>
                <a:schemeClr val="dk1"/>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8"/>
                </a:ext>
              </a:extLst>
            </a:endParaRPr>
          </a:p>
          <a:p>
            <a:pPr marL="0" marR="0" lvl="0" indent="0" algn="ctr" rtl="0">
              <a:lnSpc>
                <a:spcPct val="105000"/>
              </a:lnSpc>
              <a:spcBef>
                <a:spcPts val="0"/>
              </a:spcBef>
              <a:spcAft>
                <a:spcPts val="0"/>
              </a:spcAft>
              <a:buClr>
                <a:schemeClr val="dk1"/>
              </a:buClr>
              <a:buSzPts val="1100"/>
              <a:buFont typeface="Arial"/>
              <a:buNone/>
            </a:pPr>
            <a:r>
              <a:rPr lang="en-US" sz="2400" b="0" i="0" u="sng" strike="noStrike" cap="none">
                <a:solidFill>
                  <a:srgbClr val="0076CF"/>
                </a:solidFill>
                <a:latin typeface="Arial"/>
                <a:ea typeface="Arial"/>
                <a:cs typeface="Arial"/>
                <a:sym typeface="Arial"/>
                <a:hlinkClick r:id="rId4">
                  <a:extLst>
                    <a:ext uri="{A12FA001-AC4F-418D-AE19-62706E023703}">
                      <ahyp:hlinkClr xmlns:ahyp="http://schemas.microsoft.com/office/drawing/2018/hyperlinkcolor" val="tx"/>
                    </a:ext>
                  </a:extLst>
                </a:hlinkClick>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9"/>
                  </a:ext>
                </a:extLst>
              </a:rPr>
              <a:t>My Name, My Identity Student Art Contest webpage</a:t>
            </a:r>
            <a:r>
              <a:rPr lang="en-US" sz="2400" b="0" i="0" u="none" strike="noStrike" cap="none">
                <a:solidFill>
                  <a:schemeClr val="dk1"/>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0"/>
                  </a:ext>
                </a:extLst>
              </a:rPr>
              <a:t>.</a:t>
            </a:r>
            <a:endParaRPr sz="1400" b="0" i="0" u="none" strike="noStrike" cap="none">
              <a:solidFill>
                <a:srgbClr val="0085CB"/>
              </a:solidFill>
              <a:latin typeface="Arial"/>
              <a:ea typeface="Arial"/>
              <a:cs typeface="Arial"/>
              <a:sym typeface="Arial"/>
            </a:endParaRPr>
          </a:p>
        </p:txBody>
      </p:sp>
      <p:pic>
        <p:nvPicPr>
          <p:cNvPr id="305" name="Google Shape;305;g136a387b223_7_3"/>
          <p:cNvPicPr preferRelativeResize="0"/>
          <p:nvPr/>
        </p:nvPicPr>
        <p:blipFill rotWithShape="1">
          <a:blip r:embed="rId5">
            <a:alphaModFix/>
          </a:blip>
          <a:srcRect/>
          <a:stretch/>
        </p:blipFill>
        <p:spPr>
          <a:xfrm>
            <a:off x="4258462" y="4381654"/>
            <a:ext cx="1495769" cy="1894446"/>
          </a:xfrm>
          <a:prstGeom prst="rect">
            <a:avLst/>
          </a:prstGeom>
          <a:noFill/>
          <a:ln>
            <a:noFill/>
          </a:ln>
        </p:spPr>
      </p:pic>
      <p:pic>
        <p:nvPicPr>
          <p:cNvPr id="306" name="Google Shape;306;g136a387b223_7_3"/>
          <p:cNvPicPr preferRelativeResize="0"/>
          <p:nvPr/>
        </p:nvPicPr>
        <p:blipFill rotWithShape="1">
          <a:blip r:embed="rId6">
            <a:alphaModFix/>
          </a:blip>
          <a:srcRect/>
          <a:stretch/>
        </p:blipFill>
        <p:spPr>
          <a:xfrm>
            <a:off x="8372238" y="4381654"/>
            <a:ext cx="1458738" cy="1894440"/>
          </a:xfrm>
          <a:prstGeom prst="rect">
            <a:avLst/>
          </a:prstGeom>
          <a:noFill/>
          <a:ln>
            <a:noFill/>
          </a:ln>
        </p:spPr>
      </p:pic>
      <p:pic>
        <p:nvPicPr>
          <p:cNvPr id="307" name="Google Shape;307;g136a387b223_7_3"/>
          <p:cNvPicPr preferRelativeResize="0"/>
          <p:nvPr/>
        </p:nvPicPr>
        <p:blipFill rotWithShape="1">
          <a:blip r:embed="rId7">
            <a:alphaModFix/>
          </a:blip>
          <a:srcRect/>
          <a:stretch/>
        </p:blipFill>
        <p:spPr>
          <a:xfrm>
            <a:off x="227375" y="4381654"/>
            <a:ext cx="1305499" cy="1894448"/>
          </a:xfrm>
          <a:prstGeom prst="rect">
            <a:avLst/>
          </a:prstGeom>
          <a:noFill/>
          <a:ln>
            <a:noFill/>
          </a:ln>
        </p:spPr>
      </p:pic>
      <p:pic>
        <p:nvPicPr>
          <p:cNvPr id="308" name="Google Shape;308;g136a387b223_7_3"/>
          <p:cNvPicPr preferRelativeResize="0"/>
          <p:nvPr/>
        </p:nvPicPr>
        <p:blipFill rotWithShape="1">
          <a:blip r:embed="rId8">
            <a:alphaModFix/>
          </a:blip>
          <a:srcRect/>
          <a:stretch/>
        </p:blipFill>
        <p:spPr>
          <a:xfrm>
            <a:off x="5852386" y="4381651"/>
            <a:ext cx="2421677" cy="1894443"/>
          </a:xfrm>
          <a:prstGeom prst="rect">
            <a:avLst/>
          </a:prstGeom>
          <a:noFill/>
          <a:ln>
            <a:noFill/>
          </a:ln>
        </p:spPr>
      </p:pic>
      <p:pic>
        <p:nvPicPr>
          <p:cNvPr id="309" name="Google Shape;309;g136a387b223_7_3"/>
          <p:cNvPicPr preferRelativeResize="0"/>
          <p:nvPr/>
        </p:nvPicPr>
        <p:blipFill rotWithShape="1">
          <a:blip r:embed="rId9">
            <a:alphaModFix/>
          </a:blip>
          <a:srcRect/>
          <a:stretch/>
        </p:blipFill>
        <p:spPr>
          <a:xfrm>
            <a:off x="1631052" y="4381652"/>
            <a:ext cx="2529229" cy="1894448"/>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g13b8548e527_0_5"/>
          <p:cNvSpPr txBox="1"/>
          <p:nvPr/>
        </p:nvSpPr>
        <p:spPr>
          <a:xfrm>
            <a:off x="2462704" y="561637"/>
            <a:ext cx="5133000" cy="711000"/>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3800"/>
              <a:buFont typeface="Arial"/>
              <a:buNone/>
            </a:pPr>
            <a:r>
              <a:rPr lang="en-US" sz="3800" b="1" i="0" u="none" strike="noStrike" cap="none">
                <a:solidFill>
                  <a:srgbClr val="9E4B9E"/>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1"/>
                  </a:ext>
                </a:extLst>
              </a:rPr>
              <a:t>Acknowledgment</a:t>
            </a:r>
            <a:r>
              <a:rPr lang="en-US" sz="3800" b="1" i="0" u="none" strike="noStrike" cap="none">
                <a:solidFill>
                  <a:srgbClr val="9E4B9E"/>
                </a:solidFill>
                <a:latin typeface="Arial"/>
                <a:ea typeface="Arial"/>
                <a:cs typeface="Arial"/>
                <a:sym typeface="Arial"/>
              </a:rPr>
              <a:t>s</a:t>
            </a:r>
            <a:endParaRPr sz="1400" b="0" i="0" u="none" strike="noStrike" cap="none">
              <a:solidFill>
                <a:srgbClr val="000000"/>
              </a:solidFill>
              <a:latin typeface="Arial"/>
              <a:ea typeface="Arial"/>
              <a:cs typeface="Arial"/>
              <a:sym typeface="Arial"/>
            </a:endParaRPr>
          </a:p>
        </p:txBody>
      </p:sp>
      <p:sp>
        <p:nvSpPr>
          <p:cNvPr id="315" name="Google Shape;315;g13b8548e527_0_5"/>
          <p:cNvSpPr txBox="1"/>
          <p:nvPr/>
        </p:nvSpPr>
        <p:spPr>
          <a:xfrm>
            <a:off x="608875" y="1380425"/>
            <a:ext cx="4553400" cy="51666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US" sz="1400" b="1" i="0" u="none" strike="noStrike" cap="none">
                <a:solidFill>
                  <a:schemeClr val="dk1"/>
                </a:solidFill>
                <a:latin typeface="Arial"/>
                <a:ea typeface="Arial"/>
                <a:cs typeface="Arial"/>
                <a:sym typeface="Arial"/>
              </a:rPr>
              <a:t>Mary Ann Dewan, Ph.D.</a:t>
            </a:r>
            <a:r>
              <a:rPr lang="en-US" sz="1400" b="0" i="0" u="none" strike="noStrike" cap="none">
                <a:solidFill>
                  <a:schemeClr val="dk1"/>
                </a:solidFill>
                <a:latin typeface="Arial"/>
                <a:ea typeface="Arial"/>
                <a:cs typeface="Arial"/>
                <a:sym typeface="Arial"/>
              </a:rPr>
              <a:t>,</a:t>
            </a:r>
            <a:r>
              <a:rPr lang="en-US" sz="1400" b="1" i="0" u="none" strike="noStrike" cap="none">
                <a:solidFill>
                  <a:schemeClr val="dk1"/>
                </a:solidFill>
                <a:latin typeface="Arial"/>
                <a:ea typeface="Arial"/>
                <a:cs typeface="Arial"/>
                <a:sym typeface="Arial"/>
              </a:rPr>
              <a:t> </a:t>
            </a:r>
            <a:r>
              <a:rPr lang="en-US" sz="1400" b="0" i="0" u="none" strike="noStrike" cap="none">
                <a:solidFill>
                  <a:schemeClr val="dk1"/>
                </a:solidFill>
                <a:latin typeface="Arial"/>
                <a:ea typeface="Arial"/>
                <a:cs typeface="Arial"/>
                <a:sym typeface="Arial"/>
              </a:rPr>
              <a:t>County Superintendent </a:t>
            </a:r>
            <a:br>
              <a:rPr lang="en-US" sz="1400" b="0" i="0" u="none" strike="noStrike" cap="none">
                <a:solidFill>
                  <a:schemeClr val="dk1"/>
                </a:solidFill>
                <a:latin typeface="Arial"/>
                <a:ea typeface="Arial"/>
                <a:cs typeface="Arial"/>
                <a:sym typeface="Arial"/>
              </a:rPr>
            </a:br>
            <a:r>
              <a:rPr lang="en-US" sz="1400" b="0" i="0" u="none" strike="noStrike" cap="none">
                <a:solidFill>
                  <a:schemeClr val="dk1"/>
                </a:solidFill>
                <a:latin typeface="Arial"/>
                <a:ea typeface="Arial"/>
                <a:cs typeface="Arial"/>
                <a:sym typeface="Arial"/>
              </a:rPr>
              <a:t>of Schools, Santa Clara County Office of Education</a:t>
            </a:r>
            <a:endParaRPr sz="14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700"/>
              </a:spcBef>
              <a:spcAft>
                <a:spcPts val="0"/>
              </a:spcAft>
              <a:buClr>
                <a:schemeClr val="dk1"/>
              </a:buClr>
              <a:buSzPts val="1100"/>
              <a:buFont typeface="Arial"/>
              <a:buNone/>
            </a:pPr>
            <a:r>
              <a:rPr lang="en-US" sz="1400" b="1" i="0" u="none" strike="noStrike" cap="none">
                <a:solidFill>
                  <a:schemeClr val="dk1"/>
                </a:solidFill>
                <a:latin typeface="Arial"/>
                <a:ea typeface="Arial"/>
                <a:cs typeface="Arial"/>
                <a:sym typeface="Arial"/>
              </a:rPr>
              <a:t>Anisha Munshi, Ed.D.</a:t>
            </a:r>
            <a:r>
              <a:rPr lang="en-US" sz="1400" b="0" i="0" u="none" strike="noStrike" cap="none">
                <a:solidFill>
                  <a:schemeClr val="dk1"/>
                </a:solidFill>
                <a:latin typeface="Arial"/>
                <a:ea typeface="Arial"/>
                <a:cs typeface="Arial"/>
                <a:sym typeface="Arial"/>
              </a:rPr>
              <a:t>,</a:t>
            </a:r>
            <a:r>
              <a:rPr lang="en-US" sz="1400" b="1" i="0" u="none" strike="noStrike" cap="none">
                <a:solidFill>
                  <a:schemeClr val="dk1"/>
                </a:solidFill>
                <a:latin typeface="Arial"/>
                <a:ea typeface="Arial"/>
                <a:cs typeface="Arial"/>
                <a:sym typeface="Arial"/>
              </a:rPr>
              <a:t> </a:t>
            </a:r>
            <a:r>
              <a:rPr lang="en-US" sz="1400" b="0" i="0" u="none" strike="noStrike" cap="none">
                <a:solidFill>
                  <a:schemeClr val="dk1"/>
                </a:solidFill>
                <a:latin typeface="Arial"/>
                <a:ea typeface="Arial"/>
                <a:cs typeface="Arial"/>
                <a:sym typeface="Arial"/>
              </a:rPr>
              <a:t>Associate Superintendent, Professional Learning and Instructional Support Division, Santa Clara County Office of Education</a:t>
            </a:r>
            <a:endParaRPr sz="14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1600"/>
              </a:spcBef>
              <a:spcAft>
                <a:spcPts val="0"/>
              </a:spcAft>
              <a:buClr>
                <a:schemeClr val="dk1"/>
              </a:buClr>
              <a:buSzPts val="1100"/>
              <a:buFont typeface="Arial"/>
              <a:buNone/>
            </a:pPr>
            <a:r>
              <a:rPr lang="en-US" sz="1400" b="1" i="0" u="none" strike="noStrike" cap="none">
                <a:solidFill>
                  <a:srgbClr val="9E4B9E"/>
                </a:solidFill>
                <a:latin typeface="Arial"/>
                <a:ea typeface="Arial"/>
                <a:cs typeface="Arial"/>
                <a:sym typeface="Arial"/>
              </a:rPr>
              <a:t>Co-leads, </a:t>
            </a:r>
            <a:r>
              <a:rPr lang="en-US" sz="1400" b="0" i="0" u="none" strike="noStrike" cap="none">
                <a:solidFill>
                  <a:srgbClr val="9E4B9E"/>
                </a:solidFill>
                <a:latin typeface="Arial"/>
                <a:ea typeface="Arial"/>
                <a:cs typeface="Arial"/>
                <a:sym typeface="Arial"/>
              </a:rPr>
              <a:t>Santa Clara County Office of Education</a:t>
            </a:r>
            <a:endParaRPr sz="1400" b="0" i="0" u="none" strike="noStrike" cap="none">
              <a:solidFill>
                <a:srgbClr val="9E4B9E"/>
              </a:solidFill>
              <a:latin typeface="Times New Roman"/>
              <a:ea typeface="Times New Roman"/>
              <a:cs typeface="Times New Roman"/>
              <a:sym typeface="Times New Roman"/>
            </a:endParaRPr>
          </a:p>
          <a:p>
            <a:pPr marL="0" marR="0" lvl="0" indent="0" algn="l" rtl="0">
              <a:lnSpc>
                <a:spcPct val="100000"/>
              </a:lnSpc>
              <a:spcBef>
                <a:spcPts val="600"/>
              </a:spcBef>
              <a:spcAft>
                <a:spcPts val="0"/>
              </a:spcAft>
              <a:buClr>
                <a:schemeClr val="dk1"/>
              </a:buClr>
              <a:buSzPts val="1100"/>
              <a:buFont typeface="Arial"/>
              <a:buNone/>
            </a:pPr>
            <a:r>
              <a:rPr lang="en-US" sz="1400" b="1" i="0" u="none" strike="noStrike" cap="none">
                <a:solidFill>
                  <a:schemeClr val="dk1"/>
                </a:solidFill>
                <a:latin typeface="Arial"/>
                <a:ea typeface="Arial"/>
                <a:cs typeface="Arial"/>
                <a:sym typeface="Arial"/>
              </a:rPr>
              <a:t>Yee Wan, Ed.D.</a:t>
            </a:r>
            <a:r>
              <a:rPr lang="en-US" sz="1400" b="0" i="0" u="none" strike="noStrike" cap="none">
                <a:solidFill>
                  <a:schemeClr val="dk1"/>
                </a:solidFill>
                <a:latin typeface="Arial"/>
                <a:ea typeface="Arial"/>
                <a:cs typeface="Arial"/>
                <a:sym typeface="Arial"/>
              </a:rPr>
              <a:t>, Director, School Climate, </a:t>
            </a:r>
            <a:br>
              <a:rPr lang="en-US" sz="1400" b="0" i="0" u="none" strike="noStrike" cap="none">
                <a:solidFill>
                  <a:schemeClr val="dk1"/>
                </a:solidFill>
                <a:latin typeface="Arial"/>
                <a:ea typeface="Arial"/>
                <a:cs typeface="Arial"/>
                <a:sym typeface="Arial"/>
              </a:rPr>
            </a:br>
            <a:r>
              <a:rPr lang="en-US" sz="1400" b="0" i="0" u="none" strike="noStrike" cap="none">
                <a:solidFill>
                  <a:schemeClr val="dk1"/>
                </a:solidFill>
                <a:latin typeface="Arial"/>
                <a:ea typeface="Arial"/>
                <a:cs typeface="Arial"/>
                <a:sym typeface="Arial"/>
              </a:rPr>
              <a:t>Leadership and Instructional Services</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1000"/>
              </a:spcBef>
              <a:spcAft>
                <a:spcPts val="0"/>
              </a:spcAft>
              <a:buClr>
                <a:schemeClr val="dk1"/>
              </a:buClr>
              <a:buSzPts val="1100"/>
              <a:buFont typeface="Arial"/>
              <a:buNone/>
            </a:pPr>
            <a:r>
              <a:rPr lang="en-US" sz="1400" b="1" i="0" u="none" strike="noStrike" cap="none">
                <a:solidFill>
                  <a:schemeClr val="dk1"/>
                </a:solidFill>
                <a:latin typeface="Arial"/>
                <a:ea typeface="Arial"/>
                <a:cs typeface="Arial"/>
                <a:sym typeface="Arial"/>
              </a:rPr>
              <a:t>Karen Larson</a:t>
            </a:r>
            <a:r>
              <a:rPr lang="en-US" sz="1400" b="0" i="0" u="none" strike="noStrike" cap="none">
                <a:solidFill>
                  <a:schemeClr val="dk1"/>
                </a:solidFill>
                <a:latin typeface="Arial"/>
                <a:ea typeface="Arial"/>
                <a:cs typeface="Arial"/>
                <a:sym typeface="Arial"/>
              </a:rPr>
              <a:t>, Director, Integrated STEAM</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1000"/>
              </a:spcBef>
              <a:spcAft>
                <a:spcPts val="0"/>
              </a:spcAft>
              <a:buClr>
                <a:schemeClr val="dk1"/>
              </a:buClr>
              <a:buSzPts val="1100"/>
              <a:buFont typeface="Arial"/>
              <a:buNone/>
            </a:pPr>
            <a:r>
              <a:rPr lang="en-US" sz="1400" b="1" i="0" u="none" strike="noStrike" cap="none">
                <a:solidFill>
                  <a:schemeClr val="dk1"/>
                </a:solidFill>
                <a:latin typeface="Arial"/>
                <a:ea typeface="Arial"/>
                <a:cs typeface="Arial"/>
                <a:sym typeface="Arial"/>
              </a:rPr>
              <a:t>Sandya Lopez</a:t>
            </a:r>
            <a:r>
              <a:rPr lang="en-US" sz="1400" b="0" i="0" u="none" strike="noStrike" cap="none">
                <a:solidFill>
                  <a:schemeClr val="dk1"/>
                </a:solidFill>
                <a:latin typeface="Arial"/>
                <a:ea typeface="Arial"/>
                <a:cs typeface="Arial"/>
                <a:sym typeface="Arial"/>
              </a:rPr>
              <a:t>, Director, Inclusion Collaborative </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1600"/>
              </a:spcBef>
              <a:spcAft>
                <a:spcPts val="0"/>
              </a:spcAft>
              <a:buClr>
                <a:schemeClr val="dk1"/>
              </a:buClr>
              <a:buSzPts val="1100"/>
              <a:buFont typeface="Arial"/>
              <a:buNone/>
            </a:pPr>
            <a:r>
              <a:rPr lang="en-US" sz="1400" b="1" i="0" u="none" strike="noStrike" cap="none">
                <a:solidFill>
                  <a:srgbClr val="9E4B9E"/>
                </a:solidFill>
                <a:latin typeface="Arial"/>
                <a:ea typeface="Arial"/>
                <a:cs typeface="Arial"/>
                <a:sym typeface="Arial"/>
              </a:rPr>
              <a:t>Content Contributors and Advisors</a:t>
            </a:r>
            <a:endParaRPr sz="1400" b="1" i="0" u="none" strike="noStrike" cap="none">
              <a:solidFill>
                <a:srgbClr val="9E4B9E"/>
              </a:solidFill>
              <a:latin typeface="Arial"/>
              <a:ea typeface="Arial"/>
              <a:cs typeface="Arial"/>
              <a:sym typeface="Arial"/>
            </a:endParaRPr>
          </a:p>
          <a:p>
            <a:pPr marL="0" marR="0" lvl="0" indent="0" algn="l" rtl="0">
              <a:lnSpc>
                <a:spcPct val="100000"/>
              </a:lnSpc>
              <a:spcBef>
                <a:spcPts val="300"/>
              </a:spcBef>
              <a:spcAft>
                <a:spcPts val="0"/>
              </a:spcAft>
              <a:buClr>
                <a:schemeClr val="dk1"/>
              </a:buClr>
              <a:buSzPts val="1100"/>
              <a:buFont typeface="Arial"/>
              <a:buNone/>
            </a:pPr>
            <a:r>
              <a:rPr lang="en-US" sz="1400" b="1" i="0" u="none" strike="noStrike" cap="none">
                <a:solidFill>
                  <a:schemeClr val="dk1"/>
                </a:solidFill>
                <a:latin typeface="Arial"/>
                <a:ea typeface="Arial"/>
                <a:cs typeface="Arial"/>
                <a:sym typeface="Arial"/>
              </a:rPr>
              <a:t>Kasturi Basu</a:t>
            </a:r>
            <a:r>
              <a:rPr lang="en-US" sz="1400" b="0" i="0" u="none" strike="noStrike" cap="none">
                <a:solidFill>
                  <a:schemeClr val="dk1"/>
                </a:solidFill>
                <a:latin typeface="Arial"/>
                <a:ea typeface="Arial"/>
                <a:cs typeface="Arial"/>
                <a:sym typeface="Arial"/>
              </a:rPr>
              <a:t>, Alum Rock Union School District</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600"/>
              </a:spcBef>
              <a:spcAft>
                <a:spcPts val="0"/>
              </a:spcAft>
              <a:buClr>
                <a:schemeClr val="dk1"/>
              </a:buClr>
              <a:buSzPts val="1100"/>
              <a:buFont typeface="Arial"/>
              <a:buNone/>
            </a:pPr>
            <a:r>
              <a:rPr lang="en-US" sz="1400" b="1" i="0" u="none" strike="noStrike" cap="none">
                <a:solidFill>
                  <a:schemeClr val="dk1"/>
                </a:solidFill>
                <a:latin typeface="Arial"/>
                <a:ea typeface="Arial"/>
                <a:cs typeface="Arial"/>
                <a:sym typeface="Arial"/>
              </a:rPr>
              <a:t>Hong Nguyen, Ed.D., </a:t>
            </a:r>
            <a:r>
              <a:rPr lang="en-US" sz="1400" b="0" i="0" u="none" strike="noStrike" cap="none">
                <a:solidFill>
                  <a:schemeClr val="dk1"/>
                </a:solidFill>
                <a:latin typeface="Arial"/>
                <a:ea typeface="Arial"/>
                <a:cs typeface="Arial"/>
                <a:sym typeface="Arial"/>
              </a:rPr>
              <a:t>San Ramon Unified School District</a:t>
            </a:r>
            <a:endParaRPr sz="1400" b="1" i="0" u="none" strike="noStrike" cap="none">
              <a:solidFill>
                <a:schemeClr val="dk1"/>
              </a:solidFill>
              <a:latin typeface="Arial"/>
              <a:ea typeface="Arial"/>
              <a:cs typeface="Arial"/>
              <a:sym typeface="Arial"/>
            </a:endParaRPr>
          </a:p>
          <a:p>
            <a:pPr marL="0" marR="0" lvl="0" indent="0" algn="l" rtl="0">
              <a:lnSpc>
                <a:spcPct val="100000"/>
              </a:lnSpc>
              <a:spcBef>
                <a:spcPts val="600"/>
              </a:spcBef>
              <a:spcAft>
                <a:spcPts val="0"/>
              </a:spcAft>
              <a:buClr>
                <a:schemeClr val="dk1"/>
              </a:buClr>
              <a:buSzPts val="1100"/>
              <a:buFont typeface="Arial"/>
              <a:buNone/>
            </a:pPr>
            <a:r>
              <a:rPr lang="en-US" sz="1400" b="1" i="0" u="none" strike="noStrike" cap="none">
                <a:solidFill>
                  <a:schemeClr val="dk1"/>
                </a:solidFill>
                <a:latin typeface="Arial"/>
                <a:ea typeface="Arial"/>
                <a:cs typeface="Arial"/>
                <a:sym typeface="Arial"/>
              </a:rPr>
              <a:t>Keysha Doutherd</a:t>
            </a:r>
            <a:r>
              <a:rPr lang="en-US" sz="1400" b="0" i="0" u="none" strike="noStrike" cap="none">
                <a:solidFill>
                  <a:schemeClr val="dk1"/>
                </a:solidFill>
                <a:latin typeface="Arial"/>
                <a:ea typeface="Arial"/>
                <a:cs typeface="Arial"/>
                <a:sym typeface="Arial"/>
              </a:rPr>
              <a:t>, </a:t>
            </a:r>
            <a:r>
              <a:rPr lang="en-US" sz="1400" b="1" i="0" u="none" strike="noStrike" cap="none">
                <a:solidFill>
                  <a:schemeClr val="dk1"/>
                </a:solidFill>
                <a:latin typeface="Arial"/>
                <a:ea typeface="Arial"/>
                <a:cs typeface="Arial"/>
                <a:sym typeface="Arial"/>
              </a:rPr>
              <a:t>Sofia Fojas,</a:t>
            </a:r>
            <a:r>
              <a:rPr lang="en-US" sz="1400" b="0" i="0" u="none" strike="noStrike" cap="none">
                <a:solidFill>
                  <a:schemeClr val="dk1"/>
                </a:solidFill>
                <a:latin typeface="Arial"/>
                <a:ea typeface="Arial"/>
                <a:cs typeface="Arial"/>
                <a:sym typeface="Arial"/>
              </a:rPr>
              <a:t> </a:t>
            </a:r>
            <a:r>
              <a:rPr lang="en-US" sz="1400" b="1" i="0" u="none" strike="noStrike" cap="none">
                <a:solidFill>
                  <a:schemeClr val="dk1"/>
                </a:solidFill>
                <a:latin typeface="Arial"/>
                <a:ea typeface="Arial"/>
                <a:cs typeface="Arial"/>
                <a:sym typeface="Arial"/>
              </a:rPr>
              <a:t>Jaime Koo, Christa Norum, Tara Sikorski, Gena Pacada,</a:t>
            </a:r>
            <a:r>
              <a:rPr lang="en-US" sz="1400" b="0" i="0" u="none" strike="noStrike" cap="none">
                <a:solidFill>
                  <a:schemeClr val="dk1"/>
                </a:solidFill>
                <a:latin typeface="Arial"/>
                <a:ea typeface="Arial"/>
                <a:cs typeface="Arial"/>
                <a:sym typeface="Arial"/>
              </a:rPr>
              <a:t> Santa Clara County Office of Education</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600"/>
              </a:spcBef>
              <a:spcAft>
                <a:spcPts val="300"/>
              </a:spcAft>
              <a:buClr>
                <a:schemeClr val="dk1"/>
              </a:buClr>
              <a:buSzPts val="1100"/>
              <a:buFont typeface="Arial"/>
              <a:buNone/>
            </a:pPr>
            <a:r>
              <a:rPr lang="en-US" sz="1400" b="1" i="0" u="none" strike="noStrike" cap="none">
                <a:solidFill>
                  <a:schemeClr val="dk1"/>
                </a:solidFill>
                <a:latin typeface="Arial"/>
                <a:ea typeface="Arial"/>
                <a:cs typeface="Arial"/>
                <a:sym typeface="Arial"/>
              </a:rPr>
              <a:t>Denise Williams</a:t>
            </a:r>
            <a:r>
              <a:rPr lang="en-US" sz="1400" b="0" i="0" u="none" strike="noStrike" cap="none">
                <a:solidFill>
                  <a:schemeClr val="dk1"/>
                </a:solidFill>
                <a:latin typeface="Arial"/>
                <a:ea typeface="Arial"/>
                <a:cs typeface="Arial"/>
                <a:sym typeface="Arial"/>
              </a:rPr>
              <a:t>, Silicon Valley Education Foundation</a:t>
            </a:r>
            <a:endParaRPr sz="1400" b="0" i="0" u="none" strike="noStrike" cap="none">
              <a:solidFill>
                <a:srgbClr val="000000"/>
              </a:solidFill>
              <a:latin typeface="Calibri"/>
              <a:ea typeface="Calibri"/>
              <a:cs typeface="Calibri"/>
              <a:sym typeface="Calibri"/>
            </a:endParaRPr>
          </a:p>
        </p:txBody>
      </p:sp>
      <p:sp>
        <p:nvSpPr>
          <p:cNvPr id="316" name="Google Shape;316;g13b8548e527_0_5"/>
          <p:cNvSpPr txBox="1"/>
          <p:nvPr/>
        </p:nvSpPr>
        <p:spPr>
          <a:xfrm>
            <a:off x="5390575" y="1380425"/>
            <a:ext cx="4439400" cy="38370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1" i="0" u="none" strike="noStrike" cap="none">
                <a:solidFill>
                  <a:srgbClr val="9E4B9E"/>
                </a:solidFill>
                <a:latin typeface="Arial"/>
                <a:ea typeface="Arial"/>
                <a:cs typeface="Arial"/>
                <a:sym typeface="Arial"/>
              </a:rPr>
              <a:t>Advisors</a:t>
            </a:r>
            <a:endParaRPr sz="1400" b="1" i="0" u="none" strike="noStrike" cap="none">
              <a:solidFill>
                <a:srgbClr val="9E4B9E"/>
              </a:solidFill>
              <a:latin typeface="Arial"/>
              <a:ea typeface="Arial"/>
              <a:cs typeface="Arial"/>
              <a:sym typeface="Arial"/>
            </a:endParaRPr>
          </a:p>
          <a:p>
            <a:pPr marL="0" marR="0" lvl="0" indent="0" algn="l" rtl="0">
              <a:lnSpc>
                <a:spcPct val="100000"/>
              </a:lnSpc>
              <a:spcBef>
                <a:spcPts val="300"/>
              </a:spcBef>
              <a:spcAft>
                <a:spcPts val="0"/>
              </a:spcAft>
              <a:buClr>
                <a:srgbClr val="000000"/>
              </a:buClr>
              <a:buSzPts val="1400"/>
              <a:buFont typeface="Arial"/>
              <a:buNone/>
            </a:pPr>
            <a:r>
              <a:rPr lang="en-US" sz="1400" b="1" i="0" u="none" strike="noStrike" cap="none">
                <a:solidFill>
                  <a:schemeClr val="dk1"/>
                </a:solidFill>
                <a:latin typeface="Arial"/>
                <a:ea typeface="Arial"/>
                <a:cs typeface="Arial"/>
                <a:sym typeface="Arial"/>
              </a:rPr>
              <a:t>Denise Giacomini</a:t>
            </a:r>
            <a:r>
              <a:rPr lang="en-US" sz="1400" b="0" i="0" u="none" strike="noStrike" cap="none">
                <a:solidFill>
                  <a:schemeClr val="dk1"/>
                </a:solidFill>
                <a:latin typeface="Arial"/>
                <a:ea typeface="Arial"/>
                <a:cs typeface="Arial"/>
                <a:sym typeface="Arial"/>
              </a:rPr>
              <a:t>, Educator</a:t>
            </a:r>
            <a:endParaRPr sz="1400" b="1" i="0" u="none" strike="noStrike" cap="none">
              <a:solidFill>
                <a:schemeClr val="dk1"/>
              </a:solidFill>
              <a:latin typeface="Arial"/>
              <a:ea typeface="Arial"/>
              <a:cs typeface="Arial"/>
              <a:sym typeface="Arial"/>
            </a:endParaRPr>
          </a:p>
          <a:p>
            <a:pPr marL="0" marR="0" lvl="0" indent="0" algn="l" rtl="0">
              <a:lnSpc>
                <a:spcPct val="107916"/>
              </a:lnSpc>
              <a:spcBef>
                <a:spcPts val="600"/>
              </a:spcBef>
              <a:spcAft>
                <a:spcPts val="0"/>
              </a:spcAft>
              <a:buClr>
                <a:srgbClr val="000000"/>
              </a:buClr>
              <a:buSzPts val="1400"/>
              <a:buFont typeface="Arial"/>
              <a:buNone/>
            </a:pPr>
            <a:r>
              <a:rPr lang="en-US" sz="1400" b="1" i="0" u="none" strike="noStrike" cap="none">
                <a:solidFill>
                  <a:schemeClr val="dk1"/>
                </a:solidFill>
                <a:latin typeface="Arial"/>
                <a:ea typeface="Arial"/>
                <a:cs typeface="Arial"/>
                <a:sym typeface="Arial"/>
              </a:rPr>
              <a:t>Efraín Tovar</a:t>
            </a:r>
            <a:r>
              <a:rPr lang="en-US" sz="1400" b="0" i="0" u="none" strike="noStrike" cap="none">
                <a:solidFill>
                  <a:schemeClr val="dk1"/>
                </a:solidFill>
                <a:latin typeface="Arial"/>
                <a:ea typeface="Arial"/>
                <a:cs typeface="Arial"/>
                <a:sym typeface="Arial"/>
              </a:rPr>
              <a:t>, Selma Unified School District</a:t>
            </a:r>
            <a:endParaRPr sz="1400" b="1" i="0" u="none" strike="noStrike" cap="none">
              <a:solidFill>
                <a:schemeClr val="dk1"/>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400"/>
              <a:buFont typeface="Arial"/>
              <a:buNone/>
            </a:pPr>
            <a:r>
              <a:rPr lang="en-US" sz="1400" b="1" i="0" u="none" strike="noStrike" cap="none">
                <a:solidFill>
                  <a:schemeClr val="dk1"/>
                </a:solidFill>
                <a:latin typeface="Arial"/>
                <a:ea typeface="Arial"/>
                <a:cs typeface="Arial"/>
                <a:sym typeface="Arial"/>
              </a:rPr>
              <a:t>Natalie Andrade, Olivia Santillan</a:t>
            </a:r>
            <a:r>
              <a:rPr lang="en-US" sz="1400" b="0" i="0" u="none" strike="noStrike" cap="none">
                <a:solidFill>
                  <a:schemeClr val="dk1"/>
                </a:solidFill>
                <a:latin typeface="Arial"/>
                <a:ea typeface="Arial"/>
                <a:cs typeface="Arial"/>
                <a:sym typeface="Arial"/>
              </a:rPr>
              <a:t>, Santa Clara County Office of Education</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1000"/>
              </a:spcBef>
              <a:spcAft>
                <a:spcPts val="0"/>
              </a:spcAft>
              <a:buClr>
                <a:srgbClr val="000000"/>
              </a:buClr>
              <a:buSzPts val="1400"/>
              <a:buFont typeface="Arial"/>
              <a:buNone/>
            </a:pPr>
            <a:r>
              <a:rPr lang="en-US" sz="1400" b="1" i="0" u="none" strike="noStrike" cap="none">
                <a:solidFill>
                  <a:schemeClr val="dk1"/>
                </a:solidFill>
                <a:latin typeface="Arial"/>
                <a:ea typeface="Arial"/>
                <a:cs typeface="Arial"/>
                <a:sym typeface="Arial"/>
              </a:rPr>
              <a:t>Sofia Sorensen</a:t>
            </a:r>
            <a:r>
              <a:rPr lang="en-US" sz="1400" b="0" i="0" u="none" strike="noStrike" cap="none">
                <a:solidFill>
                  <a:schemeClr val="dk1"/>
                </a:solidFill>
                <a:latin typeface="Arial"/>
                <a:ea typeface="Arial"/>
                <a:cs typeface="Arial"/>
                <a:sym typeface="Arial"/>
              </a:rPr>
              <a:t>, Santa Cruz County Office of Education</a:t>
            </a: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1600"/>
              </a:spcBef>
              <a:spcAft>
                <a:spcPts val="0"/>
              </a:spcAft>
              <a:buClr>
                <a:srgbClr val="000000"/>
              </a:buClr>
              <a:buSzPts val="1400"/>
              <a:buFont typeface="Arial"/>
              <a:buNone/>
            </a:pPr>
            <a:r>
              <a:rPr lang="en-US" sz="1400" b="1" i="0" u="none" strike="noStrike" cap="none">
                <a:solidFill>
                  <a:srgbClr val="9E4B9E"/>
                </a:solidFill>
                <a:latin typeface="Arial"/>
                <a:ea typeface="Arial"/>
                <a:cs typeface="Arial"/>
                <a:sym typeface="Arial"/>
              </a:rPr>
              <a:t>Graphic Designers</a:t>
            </a:r>
            <a:endParaRPr sz="14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300"/>
              </a:spcBef>
              <a:spcAft>
                <a:spcPts val="0"/>
              </a:spcAft>
              <a:buClr>
                <a:srgbClr val="000000"/>
              </a:buClr>
              <a:buSzPts val="1400"/>
              <a:buFont typeface="Arial"/>
              <a:buNone/>
            </a:pPr>
            <a:r>
              <a:rPr lang="en-US" sz="1400" b="1" i="0" u="none" strike="noStrike" cap="none">
                <a:solidFill>
                  <a:schemeClr val="dk1"/>
                </a:solidFill>
                <a:latin typeface="Arial"/>
                <a:ea typeface="Arial"/>
                <a:cs typeface="Arial"/>
                <a:sym typeface="Arial"/>
              </a:rPr>
              <a:t>Michael Kanemura, Tara Sikorski</a:t>
            </a:r>
            <a:r>
              <a:rPr lang="en-US" sz="1400" b="0" i="0" u="none" strike="noStrike" cap="none">
                <a:solidFill>
                  <a:schemeClr val="dk1"/>
                </a:solidFill>
                <a:latin typeface="Arial"/>
                <a:ea typeface="Arial"/>
                <a:cs typeface="Arial"/>
                <a:sym typeface="Arial"/>
              </a:rPr>
              <a:t>, Santa Clara County Office of Education</a:t>
            </a:r>
            <a:endParaRPr sz="14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1600"/>
              </a:spcBef>
              <a:spcAft>
                <a:spcPts val="0"/>
              </a:spcAft>
              <a:buClr>
                <a:srgbClr val="000000"/>
              </a:buClr>
              <a:buSzPts val="1400"/>
              <a:buFont typeface="Arial"/>
              <a:buNone/>
            </a:pPr>
            <a:r>
              <a:rPr lang="en-US" sz="1400" b="1" i="0" u="none" strike="noStrike" cap="none">
                <a:solidFill>
                  <a:srgbClr val="9E4B9E"/>
                </a:solidFill>
                <a:latin typeface="Arial"/>
                <a:ea typeface="Arial"/>
                <a:cs typeface="Arial"/>
                <a:sym typeface="Arial"/>
              </a:rPr>
              <a:t>Copy Editors</a:t>
            </a:r>
            <a:endParaRPr sz="1400" b="0" i="0" u="none" strike="noStrike" cap="none">
              <a:solidFill>
                <a:schemeClr val="dk1"/>
              </a:solidFill>
              <a:latin typeface="Times New Roman"/>
              <a:ea typeface="Times New Roman"/>
              <a:cs typeface="Times New Roman"/>
              <a:sym typeface="Times New Roman"/>
            </a:endParaRPr>
          </a:p>
          <a:p>
            <a:pPr marL="0" marR="0" lvl="0" indent="0" algn="l" rtl="0">
              <a:lnSpc>
                <a:spcPct val="100000"/>
              </a:lnSpc>
              <a:spcBef>
                <a:spcPts val="300"/>
              </a:spcBef>
              <a:spcAft>
                <a:spcPts val="600"/>
              </a:spcAft>
              <a:buClr>
                <a:srgbClr val="000000"/>
              </a:buClr>
              <a:buSzPts val="1400"/>
              <a:buFont typeface="Arial"/>
              <a:buNone/>
            </a:pPr>
            <a:r>
              <a:rPr lang="en-US" sz="1400" b="1" i="0" u="none" strike="noStrike" cap="none">
                <a:solidFill>
                  <a:schemeClr val="dk1"/>
                </a:solidFill>
                <a:latin typeface="Arial"/>
                <a:ea typeface="Arial"/>
                <a:cs typeface="Arial"/>
                <a:sym typeface="Arial"/>
              </a:rPr>
              <a:t>Jasmine Leyva, Payje Redmond</a:t>
            </a:r>
            <a:r>
              <a:rPr lang="en-US" sz="1400" b="0" i="0" u="none" strike="noStrike" cap="none">
                <a:solidFill>
                  <a:schemeClr val="dk1"/>
                </a:solidFill>
                <a:latin typeface="Arial"/>
                <a:ea typeface="Arial"/>
                <a:cs typeface="Arial"/>
                <a:sym typeface="Arial"/>
              </a:rPr>
              <a:t>,</a:t>
            </a:r>
            <a:r>
              <a:rPr lang="en-US" sz="1400" b="1" i="0" u="none" strike="noStrike" cap="none">
                <a:solidFill>
                  <a:schemeClr val="dk1"/>
                </a:solidFill>
                <a:latin typeface="Arial"/>
                <a:ea typeface="Arial"/>
                <a:cs typeface="Arial"/>
                <a:sym typeface="Arial"/>
              </a:rPr>
              <a:t> </a:t>
            </a:r>
            <a:r>
              <a:rPr lang="en-US" sz="1400" b="0" i="0" u="none" strike="noStrike" cap="none">
                <a:solidFill>
                  <a:schemeClr val="dk1"/>
                </a:solidFill>
                <a:latin typeface="Arial"/>
                <a:ea typeface="Arial"/>
                <a:cs typeface="Arial"/>
                <a:sym typeface="Arial"/>
              </a:rPr>
              <a:t>Santa Clara County Office of Education</a:t>
            </a:r>
            <a:endParaRPr sz="1400" b="1" i="0" u="none" strike="noStrike" cap="none">
              <a:solidFill>
                <a:schemeClr val="dk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g12a94f7e7de_6_0"/>
          <p:cNvSpPr txBox="1"/>
          <p:nvPr/>
        </p:nvSpPr>
        <p:spPr>
          <a:xfrm>
            <a:off x="1053749" y="552375"/>
            <a:ext cx="7950900" cy="1354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800"/>
              <a:buFont typeface="Arial"/>
              <a:buNone/>
            </a:pPr>
            <a:r>
              <a:rPr lang="en-US" sz="3800" b="1" i="0" u="none" strike="noStrike" cap="none">
                <a:solidFill>
                  <a:srgbClr val="9E4B9E"/>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My Name, My Identity</a:t>
            </a:r>
            <a:r>
              <a:rPr lang="en-US" sz="3800" b="1" i="0" u="none" strike="noStrike" cap="none">
                <a:solidFill>
                  <a:srgbClr val="9E4B9E"/>
                </a:solidFill>
                <a:latin typeface="Arial"/>
                <a:ea typeface="Arial"/>
                <a:cs typeface="Arial"/>
                <a:sym typeface="Arial"/>
              </a:rPr>
              <a:t> </a:t>
            </a:r>
            <a:endParaRPr sz="3800" b="1" i="0" u="none" strike="noStrike" cap="none">
              <a:solidFill>
                <a:srgbClr val="9E4B9E"/>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800"/>
              <a:buFont typeface="Arial"/>
              <a:buNone/>
            </a:pPr>
            <a:r>
              <a:rPr lang="en-US" sz="3800" b="1">
                <a:solidFill>
                  <a:srgbClr val="9E4B9E"/>
                </a:solidFill>
              </a:rPr>
              <a:t>Initiative</a:t>
            </a:r>
            <a:r>
              <a:rPr lang="en-US" sz="3800" b="1" i="0" u="none" strike="noStrike" cap="none">
                <a:solidFill>
                  <a:srgbClr val="9E4B9E"/>
                </a:solidFill>
                <a:latin typeface="Arial"/>
                <a:ea typeface="Arial"/>
                <a:cs typeface="Arial"/>
                <a:sym typeface="Arial"/>
              </a:rPr>
              <a:t> </a:t>
            </a:r>
            <a:endParaRPr sz="1400" b="0" i="0" u="none" strike="noStrike" cap="none">
              <a:solidFill>
                <a:srgbClr val="000000"/>
              </a:solidFill>
              <a:latin typeface="Arial"/>
              <a:ea typeface="Arial"/>
              <a:cs typeface="Arial"/>
              <a:sym typeface="Arial"/>
            </a:endParaRPr>
          </a:p>
        </p:txBody>
      </p:sp>
      <p:sp>
        <p:nvSpPr>
          <p:cNvPr id="214" name="Google Shape;214;g12a94f7e7de_6_0"/>
          <p:cNvSpPr txBox="1"/>
          <p:nvPr/>
        </p:nvSpPr>
        <p:spPr>
          <a:xfrm>
            <a:off x="718175" y="2039100"/>
            <a:ext cx="8622000" cy="34788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rgbClr val="000000"/>
              </a:buClr>
              <a:buSzPts val="2500"/>
              <a:buFont typeface="Arial"/>
              <a:buNone/>
            </a:pPr>
            <a:r>
              <a:rPr lang="en-US" sz="2000" b="0" i="0" u="none" strike="noStrike" cap="none">
                <a:solidFill>
                  <a:schemeClr val="dk1"/>
                </a:solidFill>
                <a:latin typeface="Arial"/>
                <a:ea typeface="Arial"/>
                <a:cs typeface="Arial"/>
                <a:sym typeface="Arial"/>
              </a:rPr>
              <a:t>The My Name, My Identity initiative is a partnership between the Santa Clara County Office of Education (SCCOE) and the National Association for Bilingual Education (NABE). It is intended to help create a culture of respect and inclusiveness in school communities across the nation by </a:t>
            </a:r>
            <a:r>
              <a:rPr lang="en-US" sz="2000" b="0" i="0" u="none" strike="noStrike" cap="none">
                <a:solidFill>
                  <a:schemeClr val="dk1"/>
                </a:solidFill>
                <a:highlight>
                  <a:srgbClr val="FFFFFF"/>
                </a:highlight>
                <a:latin typeface="Arial"/>
                <a:ea typeface="Arial"/>
                <a:cs typeface="Arial"/>
                <a:sym typeface="Arial"/>
              </a:rPr>
              <a:t>asking students, educators, parents, and community members to take the pledge to pronounce student names correctly and to honor their identities. </a:t>
            </a:r>
            <a:endParaRPr sz="2000" b="0" i="0" u="none" strike="noStrike" cap="none">
              <a:solidFill>
                <a:schemeClr val="dk1"/>
              </a:solidFill>
              <a:highlight>
                <a:srgbClr val="FFFFFF"/>
              </a:highlight>
              <a:latin typeface="Arial"/>
              <a:ea typeface="Arial"/>
              <a:cs typeface="Arial"/>
              <a:sym typeface="Arial"/>
            </a:endParaRPr>
          </a:p>
          <a:p>
            <a:pPr marL="0" marR="0" lvl="0" indent="0" algn="l" rtl="0">
              <a:lnSpc>
                <a:spcPct val="115000"/>
              </a:lnSpc>
              <a:spcBef>
                <a:spcPts val="1200"/>
              </a:spcBef>
              <a:spcAft>
                <a:spcPts val="0"/>
              </a:spcAft>
              <a:buClr>
                <a:srgbClr val="000000"/>
              </a:buClr>
              <a:buSzPts val="2500"/>
              <a:buFont typeface="Arial"/>
              <a:buNone/>
            </a:pPr>
            <a:r>
              <a:rPr lang="en-US" sz="2000" b="0" i="0" u="none" strike="noStrike" cap="none">
                <a:solidFill>
                  <a:schemeClr val="dk1"/>
                </a:solidFill>
                <a:highlight>
                  <a:srgbClr val="FFFFFF"/>
                </a:highlight>
                <a:latin typeface="Arial"/>
                <a:ea typeface="Arial"/>
                <a:cs typeface="Arial"/>
                <a:sym typeface="Arial"/>
              </a:rPr>
              <a:t>The impact of this affirming practice has been felt worldwide, and has positively contributed to realizing a sense of community, growth, and learning both inside and outside the classroom.</a:t>
            </a:r>
            <a:endParaRPr sz="2000" b="0" i="0" u="none" strike="noStrike" cap="none">
              <a:solidFill>
                <a:schemeClr val="dk1"/>
              </a:solidFill>
              <a:highlight>
                <a:srgbClr val="FFFFFF"/>
              </a:highlight>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g12aa48bb2be_2_6"/>
          <p:cNvSpPr txBox="1"/>
          <p:nvPr/>
        </p:nvSpPr>
        <p:spPr>
          <a:xfrm>
            <a:off x="1453171" y="552367"/>
            <a:ext cx="7152000" cy="1354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800"/>
              <a:buFont typeface="Arial"/>
              <a:buNone/>
            </a:pPr>
            <a:r>
              <a:rPr lang="en-US" sz="3800" b="1" i="0" u="none" strike="noStrike" cap="none">
                <a:solidFill>
                  <a:srgbClr val="9E4B9E"/>
                </a:solidFill>
                <a:latin typeface="Arial"/>
                <a:ea typeface="Arial"/>
                <a:cs typeface="Arial"/>
                <a:sym typeface="Arial"/>
              </a:rPr>
              <a:t>Welcome Back!</a:t>
            </a:r>
            <a:br>
              <a:rPr lang="en-US" sz="3800" b="1" i="0" u="none" strike="noStrike" cap="none">
                <a:solidFill>
                  <a:srgbClr val="9E4B9E"/>
                </a:solidFill>
                <a:latin typeface="Arial"/>
                <a:ea typeface="Arial"/>
                <a:cs typeface="Arial"/>
                <a:sym typeface="Arial"/>
              </a:rPr>
            </a:br>
            <a:r>
              <a:rPr lang="en-US" sz="3800" b="1" i="0" u="none" strike="noStrike" cap="none">
                <a:solidFill>
                  <a:srgbClr val="9E4B9E"/>
                </a:solidFill>
                <a:latin typeface="Arial"/>
                <a:ea typeface="Arial"/>
                <a:cs typeface="Arial"/>
                <a:sym typeface="Arial"/>
              </a:rPr>
              <a:t>2022-23 School Year</a:t>
            </a:r>
            <a:endParaRPr sz="1400" b="0" i="0" u="none" strike="noStrike" cap="none">
              <a:solidFill>
                <a:srgbClr val="000000"/>
              </a:solidFill>
              <a:latin typeface="Arial"/>
              <a:ea typeface="Arial"/>
              <a:cs typeface="Arial"/>
              <a:sym typeface="Arial"/>
            </a:endParaRPr>
          </a:p>
        </p:txBody>
      </p:sp>
      <p:sp>
        <p:nvSpPr>
          <p:cNvPr id="220" name="Google Shape;220;g12aa48bb2be_2_6"/>
          <p:cNvSpPr txBox="1"/>
          <p:nvPr/>
        </p:nvSpPr>
        <p:spPr>
          <a:xfrm>
            <a:off x="746100" y="2039112"/>
            <a:ext cx="8566200" cy="4540800"/>
          </a:xfrm>
          <a:prstGeom prst="rect">
            <a:avLst/>
          </a:prstGeom>
          <a:noFill/>
          <a:ln>
            <a:noFill/>
          </a:ln>
        </p:spPr>
        <p:txBody>
          <a:bodyPr spcFirstLastPara="1" wrap="square" lIns="91425" tIns="91425" rIns="91425" bIns="91425" anchor="t" anchorCtr="0">
            <a:spAutoFit/>
          </a:bodyPr>
          <a:lstStyle/>
          <a:p>
            <a:pPr marL="0" marR="0" lvl="0" indent="0" algn="l" rtl="0">
              <a:lnSpc>
                <a:spcPct val="115000"/>
              </a:lnSpc>
              <a:spcBef>
                <a:spcPts val="1200"/>
              </a:spcBef>
              <a:spcAft>
                <a:spcPts val="0"/>
              </a:spcAft>
              <a:buClr>
                <a:srgbClr val="000000"/>
              </a:buClr>
              <a:buSzPts val="2200"/>
              <a:buFont typeface="Arial"/>
              <a:buNone/>
            </a:pPr>
            <a:r>
              <a:rPr lang="en-US" sz="2000" b="0" i="0" u="none" strike="noStrike" cap="none">
                <a:solidFill>
                  <a:schemeClr val="dk1"/>
                </a:solidFill>
                <a:highlight>
                  <a:srgbClr val="FFFFFF"/>
                </a:highlight>
                <a:latin typeface="Arial"/>
                <a:ea typeface="Arial"/>
                <a:cs typeface="Arial"/>
                <a:sym typeface="Arial"/>
              </a:rPr>
              <a:t>A great way to welcome back students to the new academic year is creating a welcoming school that builds on positive relationships, a sense of belonging, a culture of respect, and values of diversity. </a:t>
            </a:r>
            <a:endParaRPr sz="2000" b="0" i="0" u="none" strike="noStrike" cap="none">
              <a:solidFill>
                <a:schemeClr val="dk1"/>
              </a:solidFill>
              <a:latin typeface="Arial"/>
              <a:ea typeface="Arial"/>
              <a:cs typeface="Arial"/>
              <a:sym typeface="Arial"/>
            </a:endParaRPr>
          </a:p>
          <a:p>
            <a:pPr marL="0" marR="0" lvl="0" indent="0" algn="l" rtl="0">
              <a:lnSpc>
                <a:spcPct val="115000"/>
              </a:lnSpc>
              <a:spcBef>
                <a:spcPts val="1200"/>
              </a:spcBef>
              <a:spcAft>
                <a:spcPts val="0"/>
              </a:spcAft>
              <a:buClr>
                <a:schemeClr val="dk1"/>
              </a:buClr>
              <a:buSzPts val="1100"/>
              <a:buFont typeface="Arial"/>
              <a:buNone/>
            </a:pPr>
            <a:r>
              <a:rPr lang="en-US" sz="2000" b="0" i="0" u="none" strike="noStrike" cap="none">
                <a:solidFill>
                  <a:schemeClr val="dk1"/>
                </a:solidFill>
                <a:latin typeface="Arial"/>
                <a:ea typeface="Arial"/>
                <a:cs typeface="Arial"/>
                <a:sym typeface="Arial"/>
              </a:rPr>
              <a:t>The SCCOE created the My Name, My Identity: Creating Community Challenge with the intent to promote and celebrate equitable and innovative practices. Santa Clara County schools and classrooms that submit artifacts responding to the three </a:t>
            </a:r>
            <a:r>
              <a:rPr lang="en-US" sz="2000" b="0" i="0" u="none" strike="noStrike" cap="none">
                <a:solidFill>
                  <a:schemeClr val="dk1"/>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t</a:t>
            </a:r>
            <a:r>
              <a:rPr lang="en-US" sz="2000" b="0" i="0" u="none" strike="noStrike" cap="none">
                <a:solidFill>
                  <a:schemeClr val="dk1"/>
                </a:solidFill>
                <a:latin typeface="Arial"/>
                <a:ea typeface="Arial"/>
                <a:cs typeface="Arial"/>
                <a:sym typeface="Arial"/>
              </a:rPr>
              <a:t>hemes: Welcoming School, Building Community, and Celebrating Diversity by January 12, 2023 will be recognized at the Santa Clara County Bilingual/Multilingual Learner Advocacy Month Showcase on April 27, 2023. Schools and districts that are outside of Santa Clara County are also welcome to submit artifacts. Selected artifacts will be posted on the </a:t>
            </a:r>
            <a:r>
              <a:rPr lang="en-US" sz="2000" b="0" i="0" u="sng" strike="noStrike" cap="none">
                <a:solidFill>
                  <a:schemeClr val="hlink"/>
                </a:solidFill>
                <a:latin typeface="Arial"/>
                <a:ea typeface="Arial"/>
                <a:cs typeface="Arial"/>
                <a:sym typeface="Arial"/>
                <a:hlinkClick r:id="rId3"/>
              </a:rPr>
              <a:t>My Name, My Identity website</a:t>
            </a:r>
            <a:r>
              <a:rPr lang="en-US" sz="2000" b="0" i="0" u="none" strike="noStrike" cap="none">
                <a:solidFill>
                  <a:schemeClr val="dk1"/>
                </a:solidFill>
                <a:latin typeface="Arial"/>
                <a:ea typeface="Arial"/>
                <a:cs typeface="Arial"/>
                <a:sym typeface="Arial"/>
              </a:rPr>
              <a:t>.</a:t>
            </a:r>
            <a:endParaRPr sz="2000" b="0" i="0" u="none" strike="noStrike" cap="none">
              <a:solidFill>
                <a:schemeClr val="dk1"/>
              </a:solidFill>
              <a:highlight>
                <a:srgbClr val="FFFFFF"/>
              </a:highlight>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gf46f1e6a84_0_0"/>
          <p:cNvSpPr txBox="1"/>
          <p:nvPr/>
        </p:nvSpPr>
        <p:spPr>
          <a:xfrm>
            <a:off x="803250" y="2039100"/>
            <a:ext cx="8451900" cy="3751500"/>
          </a:xfrm>
          <a:prstGeom prst="rect">
            <a:avLst/>
          </a:prstGeom>
          <a:noFill/>
          <a:ln>
            <a:noFill/>
          </a:ln>
        </p:spPr>
        <p:txBody>
          <a:bodyPr spcFirstLastPara="1" wrap="square" lIns="91425" tIns="91425" rIns="91425" bIns="91425" anchor="t" anchorCtr="0">
            <a:noAutofit/>
          </a:bodyPr>
          <a:lstStyle/>
          <a:p>
            <a:pPr marL="0" marR="0" lvl="0" indent="0" algn="ctr" rtl="0">
              <a:lnSpc>
                <a:spcPct val="100000"/>
              </a:lnSpc>
              <a:spcBef>
                <a:spcPts val="900"/>
              </a:spcBef>
              <a:spcAft>
                <a:spcPts val="0"/>
              </a:spcAft>
              <a:buClr>
                <a:schemeClr val="dk1"/>
              </a:buClr>
              <a:buSzPts val="1100"/>
              <a:buFont typeface="Arial"/>
              <a:buNone/>
            </a:pPr>
            <a:r>
              <a:rPr lang="en-US" sz="2400" b="1" i="0" u="none" strike="noStrike" cap="none">
                <a:solidFill>
                  <a:srgbClr val="0085CB"/>
                </a:solidFill>
                <a:latin typeface="Arial"/>
                <a:ea typeface="Arial"/>
                <a:cs typeface="Arial"/>
                <a:sym typeface="Arial"/>
              </a:rPr>
              <a:t>Building an Inclusive and Respectful School Community</a:t>
            </a:r>
            <a:endParaRPr sz="5700" b="0" i="0" u="none" strike="noStrike" cap="none">
              <a:solidFill>
                <a:schemeClr val="dk1"/>
              </a:solidFill>
              <a:latin typeface="Calibri"/>
              <a:ea typeface="Calibri"/>
              <a:cs typeface="Calibri"/>
              <a:sym typeface="Calibri"/>
            </a:endParaRPr>
          </a:p>
          <a:p>
            <a:pPr marL="0" marR="0" lvl="0" indent="0" algn="l" rtl="0">
              <a:lnSpc>
                <a:spcPct val="105000"/>
              </a:lnSpc>
              <a:spcBef>
                <a:spcPts val="2400"/>
              </a:spcBef>
              <a:spcAft>
                <a:spcPts val="0"/>
              </a:spcAft>
              <a:buClr>
                <a:schemeClr val="dk1"/>
              </a:buClr>
              <a:buSzPts val="2400"/>
              <a:buFont typeface="Arial"/>
              <a:buNone/>
            </a:pPr>
            <a:r>
              <a:rPr lang="en-US" sz="2000" b="1" i="0" u="none" strike="noStrike" cap="none">
                <a:solidFill>
                  <a:srgbClr val="9E4A9D"/>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What:</a:t>
            </a:r>
            <a:r>
              <a:rPr lang="en-US" sz="2000" b="1" i="0" u="none" strike="noStrike" cap="none">
                <a:solidFill>
                  <a:schemeClr val="dk1"/>
                </a:solidFill>
                <a:latin typeface="Arial"/>
                <a:ea typeface="Arial"/>
                <a:cs typeface="Arial"/>
                <a:sym typeface="Arial"/>
              </a:rPr>
              <a:t> </a:t>
            </a:r>
            <a:r>
              <a:rPr lang="en-US" sz="2000" b="0" i="0" u="none" strike="noStrike" cap="none">
                <a:solidFill>
                  <a:schemeClr val="dk1"/>
                </a:solidFill>
                <a:latin typeface="Arial"/>
                <a:ea typeface="Arial"/>
                <a:cs typeface="Arial"/>
                <a:sym typeface="Arial"/>
              </a:rPr>
              <a:t>Build an inclusive and respectful school community</a:t>
            </a:r>
            <a:endParaRPr sz="2000" b="1" i="0" u="none" strike="noStrike" cap="none">
              <a:solidFill>
                <a:schemeClr val="dk1"/>
              </a:solidFill>
              <a:latin typeface="Arial"/>
              <a:ea typeface="Arial"/>
              <a:cs typeface="Arial"/>
              <a:sym typeface="Arial"/>
            </a:endParaRPr>
          </a:p>
          <a:p>
            <a:pPr marL="0" marR="0" lvl="0" indent="0" algn="l" rtl="0">
              <a:lnSpc>
                <a:spcPct val="105000"/>
              </a:lnSpc>
              <a:spcBef>
                <a:spcPts val="1200"/>
              </a:spcBef>
              <a:spcAft>
                <a:spcPts val="0"/>
              </a:spcAft>
              <a:buClr>
                <a:srgbClr val="000000"/>
              </a:buClr>
              <a:buSzPts val="2400"/>
              <a:buFont typeface="Arial"/>
              <a:buNone/>
            </a:pPr>
            <a:r>
              <a:rPr lang="en-US" sz="2000" b="1" i="0" u="none" strike="noStrike" cap="none">
                <a:solidFill>
                  <a:srgbClr val="9E4A9D"/>
                </a:solidFill>
                <a:latin typeface="Arial"/>
                <a:ea typeface="Arial"/>
                <a:cs typeface="Arial"/>
                <a:sym typeface="Arial"/>
              </a:rPr>
              <a:t>Why:</a:t>
            </a:r>
            <a:r>
              <a:rPr lang="en-US" sz="2000" b="1" i="0" u="none" strike="noStrike" cap="none">
                <a:solidFill>
                  <a:schemeClr val="dk1"/>
                </a:solidFill>
                <a:latin typeface="Arial"/>
                <a:ea typeface="Arial"/>
                <a:cs typeface="Arial"/>
                <a:sym typeface="Arial"/>
              </a:rPr>
              <a:t> </a:t>
            </a:r>
            <a:r>
              <a:rPr lang="en-US" sz="2000" b="0" i="0" u="none" strike="noStrike" cap="none">
                <a:solidFill>
                  <a:schemeClr val="dk1"/>
                </a:solidFill>
                <a:highlight>
                  <a:srgbClr val="FFFFFF"/>
                </a:highlight>
                <a:latin typeface="Arial"/>
                <a:ea typeface="Arial"/>
                <a:cs typeface="Arial"/>
                <a:sym typeface="Arial"/>
              </a:rPr>
              <a:t>Create a welcoming school that builds on positive relationships, </a:t>
            </a:r>
            <a:br>
              <a:rPr lang="en-US" sz="2000" b="0" i="0" u="none" strike="noStrike" cap="none">
                <a:solidFill>
                  <a:schemeClr val="dk1"/>
                </a:solidFill>
                <a:highlight>
                  <a:srgbClr val="FFFFFF"/>
                </a:highlight>
                <a:latin typeface="Arial"/>
                <a:ea typeface="Arial"/>
                <a:cs typeface="Arial"/>
                <a:sym typeface="Arial"/>
              </a:rPr>
            </a:br>
            <a:r>
              <a:rPr lang="en-US" sz="2000" b="0" i="0" u="none" strike="noStrike" cap="none">
                <a:solidFill>
                  <a:schemeClr val="dk1"/>
                </a:solidFill>
                <a:highlight>
                  <a:srgbClr val="FFFFFF"/>
                </a:highlight>
                <a:latin typeface="Arial"/>
                <a:ea typeface="Arial"/>
                <a:cs typeface="Arial"/>
                <a:sym typeface="Arial"/>
              </a:rPr>
              <a:t>a sense of belonging, a culture of respect, and values of diversity</a:t>
            </a:r>
            <a:endParaRPr sz="2000" b="0" i="0" u="none" strike="noStrike" cap="none">
              <a:solidFill>
                <a:schemeClr val="dk1"/>
              </a:solidFill>
              <a:latin typeface="Arial"/>
              <a:ea typeface="Arial"/>
              <a:cs typeface="Arial"/>
              <a:sym typeface="Arial"/>
            </a:endParaRPr>
          </a:p>
          <a:p>
            <a:pPr marL="0" marR="0" lvl="0" indent="0" algn="l" rtl="0">
              <a:lnSpc>
                <a:spcPct val="105000"/>
              </a:lnSpc>
              <a:spcBef>
                <a:spcPts val="1200"/>
              </a:spcBef>
              <a:spcAft>
                <a:spcPts val="0"/>
              </a:spcAft>
              <a:buClr>
                <a:srgbClr val="000000"/>
              </a:buClr>
              <a:buSzPts val="2400"/>
              <a:buFont typeface="Arial"/>
              <a:buNone/>
            </a:pPr>
            <a:r>
              <a:rPr lang="en-US" sz="2000" b="1" i="0" u="none" strike="noStrike" cap="none">
                <a:solidFill>
                  <a:srgbClr val="9E4A9D"/>
                </a:solidFill>
                <a:latin typeface="Arial"/>
                <a:ea typeface="Arial"/>
                <a:cs typeface="Arial"/>
                <a:sym typeface="Arial"/>
              </a:rPr>
              <a:t>How:</a:t>
            </a:r>
            <a:r>
              <a:rPr lang="en-US" sz="2000" b="0" i="0" u="none" strike="noStrike" cap="none">
                <a:solidFill>
                  <a:schemeClr val="dk1"/>
                </a:solidFill>
                <a:latin typeface="Arial"/>
                <a:ea typeface="Arial"/>
                <a:cs typeface="Arial"/>
                <a:sym typeface="Arial"/>
              </a:rPr>
              <a:t> Participate in the Community Challenge by completing one project for each of these three themes: Welcoming School, Building Community, and Celebrating Diversity using the resources on this slide deck</a:t>
            </a:r>
            <a:endParaRPr sz="2000" b="0" i="0" u="none" strike="noStrike" cap="none">
              <a:solidFill>
                <a:schemeClr val="dk1"/>
              </a:solidFill>
              <a:latin typeface="Arial"/>
              <a:ea typeface="Arial"/>
              <a:cs typeface="Arial"/>
              <a:sym typeface="Arial"/>
            </a:endParaRPr>
          </a:p>
        </p:txBody>
      </p:sp>
      <p:sp>
        <p:nvSpPr>
          <p:cNvPr id="226" name="Google Shape;226;gf46f1e6a84_0_0"/>
          <p:cNvSpPr txBox="1"/>
          <p:nvPr/>
        </p:nvSpPr>
        <p:spPr>
          <a:xfrm>
            <a:off x="1053749" y="552375"/>
            <a:ext cx="7950900" cy="13545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3800"/>
              <a:buFont typeface="Arial"/>
              <a:buNone/>
            </a:pPr>
            <a:r>
              <a:rPr lang="en-US" sz="3800" b="1" i="0" u="none" strike="noStrike" cap="none">
                <a:solidFill>
                  <a:srgbClr val="9E4B9E"/>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4"/>
                  </a:ext>
                </a:extLst>
              </a:rPr>
              <a:t>My Name, My Identity</a:t>
            </a:r>
            <a:r>
              <a:rPr lang="en-US" sz="3800" b="1" i="0" u="none" strike="noStrike" cap="none">
                <a:solidFill>
                  <a:srgbClr val="9E4B9E"/>
                </a:solidFill>
                <a:latin typeface="Arial"/>
                <a:ea typeface="Arial"/>
                <a:cs typeface="Arial"/>
                <a:sym typeface="Arial"/>
              </a:rPr>
              <a:t>: </a:t>
            </a:r>
            <a:endParaRPr sz="3800" b="1" i="0" u="none" strike="noStrike" cap="none">
              <a:solidFill>
                <a:srgbClr val="9E4B9E"/>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800"/>
              <a:buFont typeface="Arial"/>
              <a:buNone/>
            </a:pPr>
            <a:r>
              <a:rPr lang="en-US" sz="3800" b="1" i="0" u="none" strike="noStrike" cap="none">
                <a:solidFill>
                  <a:srgbClr val="9E4B9E"/>
                </a:solidFill>
                <a:latin typeface="Arial"/>
                <a:ea typeface="Arial"/>
                <a:cs typeface="Arial"/>
                <a:sym typeface="Arial"/>
              </a:rPr>
              <a:t>Creating Community Challenge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g13b8548e527_0_0"/>
          <p:cNvSpPr txBox="1"/>
          <p:nvPr/>
        </p:nvSpPr>
        <p:spPr>
          <a:xfrm>
            <a:off x="848675" y="1671225"/>
            <a:ext cx="8361000" cy="41079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1200"/>
              </a:spcBef>
              <a:spcAft>
                <a:spcPts val="0"/>
              </a:spcAft>
              <a:buClr>
                <a:srgbClr val="000000"/>
              </a:buClr>
              <a:buSzPts val="2400"/>
              <a:buFont typeface="Arial"/>
              <a:buNone/>
            </a:pPr>
            <a:r>
              <a:rPr lang="en-US" sz="2000" b="0" i="0" u="none" strike="noStrike" cap="none">
                <a:solidFill>
                  <a:schemeClr val="dk1"/>
                </a:solidFill>
                <a:latin typeface="Arial"/>
                <a:ea typeface="Arial"/>
                <a:cs typeface="Arial"/>
                <a:sym typeface="Arial"/>
              </a:rPr>
              <a:t>The My Name, My Identity Initiative is an illustrative example of the English Learner Roadmap Principle One: Assets-Based and Needs Oriented Schools.</a:t>
            </a:r>
            <a:endParaRPr sz="2000" b="0" i="0" u="none" strike="noStrike" cap="none">
              <a:solidFill>
                <a:schemeClr val="dk1"/>
              </a:solidFill>
              <a:latin typeface="Arial"/>
              <a:ea typeface="Arial"/>
              <a:cs typeface="Arial"/>
              <a:sym typeface="Arial"/>
            </a:endParaRPr>
          </a:p>
          <a:p>
            <a:pPr marL="457200" marR="0" lvl="0" indent="-355600" algn="l" rtl="0">
              <a:lnSpc>
                <a:spcPct val="100000"/>
              </a:lnSpc>
              <a:spcBef>
                <a:spcPts val="120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Schools and classes in Santa Clara County submitting one artifact from each of the three themes by January 12, 2023 will be recognized at the Santa Clara County Bilingual/Multilingual Learner Advocacy Month Showcase on April 27, 2023.</a:t>
            </a:r>
            <a:endParaRPr sz="2000" b="0" i="0" u="none" strike="noStrike" cap="none">
              <a:solidFill>
                <a:schemeClr val="dk1"/>
              </a:solidFill>
              <a:latin typeface="Arial"/>
              <a:ea typeface="Arial"/>
              <a:cs typeface="Arial"/>
              <a:sym typeface="Arial"/>
            </a:endParaRPr>
          </a:p>
          <a:p>
            <a:pPr marL="457200" marR="0" lvl="0" indent="-355600" algn="l" rtl="0">
              <a:lnSpc>
                <a:spcPct val="100000"/>
              </a:lnSpc>
              <a:spcBef>
                <a:spcPts val="1200"/>
              </a:spcBef>
              <a:spcAft>
                <a:spcPts val="0"/>
              </a:spcAft>
              <a:buClr>
                <a:schemeClr val="dk1"/>
              </a:buClr>
              <a:buSzPts val="2000"/>
              <a:buFont typeface="Arial"/>
              <a:buChar char="●"/>
            </a:pPr>
            <a:r>
              <a:rPr lang="en-US" sz="2000" b="0" i="0" u="none" strike="noStrike" cap="none">
                <a:solidFill>
                  <a:schemeClr val="dk1"/>
                </a:solidFill>
                <a:latin typeface="Arial"/>
                <a:ea typeface="Arial"/>
                <a:cs typeface="Arial"/>
                <a:sym typeface="Arial"/>
              </a:rPr>
              <a:t>Artifacts can include a video (limit to two minutes), a drawing, a collage, a poster, an essay, or a podcast (limit to two minutes).</a:t>
            </a:r>
            <a:endParaRPr sz="2000" b="0" i="0" u="none" strike="noStrike" cap="none">
              <a:solidFill>
                <a:schemeClr val="dk1"/>
              </a:solidFill>
              <a:latin typeface="Arial"/>
              <a:ea typeface="Arial"/>
              <a:cs typeface="Arial"/>
              <a:sym typeface="Arial"/>
            </a:endParaRPr>
          </a:p>
          <a:p>
            <a:pPr marL="457200" marR="0" lvl="0" indent="-355600" algn="l" rtl="0">
              <a:lnSpc>
                <a:spcPct val="100000"/>
              </a:lnSpc>
              <a:spcBef>
                <a:spcPts val="1200"/>
              </a:spcBef>
              <a:spcAft>
                <a:spcPts val="0"/>
              </a:spcAft>
              <a:buClr>
                <a:schemeClr val="dk1"/>
              </a:buClr>
              <a:buSzPts val="2000"/>
              <a:buFont typeface="Arial"/>
              <a:buChar char="●"/>
            </a:pPr>
            <a:r>
              <a:rPr lang="en-US" sz="2000" b="0" i="0" u="sng" strike="noStrike" cap="none">
                <a:solidFill>
                  <a:srgbClr val="0076CF"/>
                </a:solidFill>
                <a:latin typeface="Arial"/>
                <a:ea typeface="Arial"/>
                <a:cs typeface="Arial"/>
                <a:sym typeface="Arial"/>
                <a:hlinkClick r:id="rId3">
                  <a:extLst>
                    <a:ext uri="{A12FA001-AC4F-418D-AE19-62706E023703}">
                      <ahyp:hlinkClr xmlns:ahyp="http://schemas.microsoft.com/office/drawing/2018/hyperlinkcolor" val="tx"/>
                    </a:ext>
                  </a:extLst>
                </a:hlinkClick>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5"/>
                  </a:ext>
                </a:extLst>
              </a:rPr>
              <a:t>Rubric</a:t>
            </a:r>
            <a:r>
              <a:rPr lang="en-US" sz="2000" b="0" i="0" u="none" strike="noStrike" cap="none">
                <a:solidFill>
                  <a:schemeClr val="dk1"/>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6"/>
                  </a:ext>
                </a:extLst>
              </a:rPr>
              <a:t> </a:t>
            </a:r>
            <a:r>
              <a:rPr lang="en-US" sz="2000" b="0" i="0" u="none" strike="noStrike" cap="none">
                <a:solidFill>
                  <a:schemeClr val="dk1"/>
                </a:solidFill>
                <a:latin typeface="Arial"/>
                <a:ea typeface="Arial"/>
                <a:cs typeface="Arial"/>
                <a:sym typeface="Arial"/>
              </a:rPr>
              <a:t>for each theme can be used to guide the creation and completion of each project.</a:t>
            </a:r>
            <a:endParaRPr sz="2000" b="0" i="0" u="none" strike="noStrike" cap="none">
              <a:solidFill>
                <a:schemeClr val="dk1"/>
              </a:solidFill>
              <a:latin typeface="Arial"/>
              <a:ea typeface="Arial"/>
              <a:cs typeface="Arial"/>
              <a:sym typeface="Arial"/>
            </a:endParaRPr>
          </a:p>
        </p:txBody>
      </p:sp>
      <p:sp>
        <p:nvSpPr>
          <p:cNvPr id="232" name="Google Shape;232;g13b8548e527_0_0"/>
          <p:cNvSpPr txBox="1">
            <a:spLocks noGrp="1"/>
          </p:cNvSpPr>
          <p:nvPr>
            <p:ph type="title" idx="4294967295"/>
          </p:nvPr>
        </p:nvSpPr>
        <p:spPr>
          <a:xfrm>
            <a:off x="502925" y="581500"/>
            <a:ext cx="9052500" cy="895500"/>
          </a:xfrm>
          <a:prstGeom prst="rect">
            <a:avLst/>
          </a:prstGeom>
          <a:noFill/>
          <a:ln>
            <a:noFill/>
          </a:ln>
        </p:spPr>
        <p:txBody>
          <a:bodyPr spcFirstLastPara="1" wrap="square" lIns="117825" tIns="58900" rIns="117825" bIns="58900" anchor="ctr" anchorCtr="0">
            <a:noAutofit/>
          </a:bodyPr>
          <a:lstStyle/>
          <a:p>
            <a:pPr marL="0" lvl="0" indent="0" algn="ctr" rtl="0">
              <a:lnSpc>
                <a:spcPct val="100000"/>
              </a:lnSpc>
              <a:spcBef>
                <a:spcPts val="0"/>
              </a:spcBef>
              <a:spcAft>
                <a:spcPts val="0"/>
              </a:spcAft>
              <a:buClr>
                <a:schemeClr val="dk1"/>
              </a:buClr>
              <a:buSzPts val="1100"/>
              <a:buFont typeface="Arial"/>
              <a:buNone/>
            </a:pPr>
            <a:r>
              <a:rPr lang="en-US" sz="4400" b="1">
                <a:solidFill>
                  <a:srgbClr val="9E4B9E"/>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7"/>
                  </a:ext>
                </a:extLst>
              </a:rPr>
              <a:t>Be</a:t>
            </a:r>
            <a:r>
              <a:rPr lang="en-US" sz="4400" b="1">
                <a:solidFill>
                  <a:srgbClr val="9E4B9E"/>
                </a:solidFill>
                <a:latin typeface="Arial"/>
                <a:ea typeface="Arial"/>
                <a:cs typeface="Arial"/>
                <a:sym typeface="Arial"/>
              </a:rPr>
              <a:t> Recognized</a:t>
            </a:r>
            <a:endParaRPr sz="4400">
              <a:solidFill>
                <a:srgbClr val="9E4B9E"/>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grpSp>
        <p:nvGrpSpPr>
          <p:cNvPr id="237" name="Google Shape;237;g11bb2c6cc0c_2_0"/>
          <p:cNvGrpSpPr/>
          <p:nvPr/>
        </p:nvGrpSpPr>
        <p:grpSpPr>
          <a:xfrm>
            <a:off x="324074" y="1708725"/>
            <a:ext cx="3059926" cy="4768800"/>
            <a:chOff x="324074" y="1708725"/>
            <a:chExt cx="3059926" cy="4768800"/>
          </a:xfrm>
        </p:grpSpPr>
        <p:sp>
          <p:nvSpPr>
            <p:cNvPr id="238" name="Google Shape;238;g11bb2c6cc0c_2_0"/>
            <p:cNvSpPr/>
            <p:nvPr/>
          </p:nvSpPr>
          <p:spPr>
            <a:xfrm>
              <a:off x="429300" y="1708725"/>
              <a:ext cx="2954700" cy="4768800"/>
            </a:xfrm>
            <a:prstGeom prst="rect">
              <a:avLst/>
            </a:prstGeom>
            <a:solidFill>
              <a:srgbClr val="00914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39" name="Google Shape;239;g11bb2c6cc0c_2_0"/>
            <p:cNvSpPr/>
            <p:nvPr/>
          </p:nvSpPr>
          <p:spPr>
            <a:xfrm>
              <a:off x="324075" y="1792775"/>
              <a:ext cx="2980500" cy="3162600"/>
            </a:xfrm>
            <a:prstGeom prst="rect">
              <a:avLst/>
            </a:prstGeom>
            <a:solidFill>
              <a:srgbClr val="FFFFFF"/>
            </a:solidFill>
            <a:ln w="19050" cap="flat" cmpd="sng">
              <a:solidFill>
                <a:srgbClr val="1D7E7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0" name="Google Shape;240;g11bb2c6cc0c_2_0"/>
            <p:cNvSpPr/>
            <p:nvPr/>
          </p:nvSpPr>
          <p:spPr>
            <a:xfrm>
              <a:off x="324074" y="3768050"/>
              <a:ext cx="2980500" cy="1074300"/>
            </a:xfrm>
            <a:prstGeom prst="rect">
              <a:avLst/>
            </a:prstGeom>
            <a:noFill/>
            <a:ln>
              <a:noFill/>
            </a:ln>
          </p:spPr>
          <p:txBody>
            <a:bodyPr spcFirstLastPara="1" wrap="square" lIns="121900" tIns="121900" rIns="121900" bIns="121900" anchor="t" anchorCtr="0">
              <a:noAutofit/>
            </a:bodyPr>
            <a:lstStyle/>
            <a:p>
              <a:pPr marL="0" marR="0" lvl="0" indent="0" algn="ctr" rtl="0">
                <a:lnSpc>
                  <a:spcPct val="110000"/>
                </a:lnSpc>
                <a:spcBef>
                  <a:spcPts val="600"/>
                </a:spcBef>
                <a:spcAft>
                  <a:spcPts val="0"/>
                </a:spcAft>
                <a:buClr>
                  <a:srgbClr val="000000"/>
                </a:buClr>
                <a:buSzPts val="1800"/>
                <a:buFont typeface="Arial"/>
                <a:buNone/>
              </a:pPr>
              <a:r>
                <a:rPr lang="en-US" sz="1700" b="0" i="0" u="none" strike="noStrike" cap="none">
                  <a:solidFill>
                    <a:schemeClr val="dk1"/>
                  </a:solidFill>
                  <a:latin typeface="Arial"/>
                  <a:ea typeface="Arial"/>
                  <a:cs typeface="Arial"/>
                  <a:sym typeface="Arial"/>
                </a:rPr>
                <a:t>Helping everyone feel welcomed by pronouncing others’ names correctly</a:t>
              </a:r>
              <a:endParaRPr sz="1000" b="0" i="0" u="none" strike="noStrike" cap="none">
                <a:solidFill>
                  <a:srgbClr val="1D7E74"/>
                </a:solidFill>
                <a:latin typeface="Roboto"/>
                <a:ea typeface="Roboto"/>
                <a:cs typeface="Roboto"/>
                <a:sym typeface="Roboto"/>
              </a:endParaRPr>
            </a:p>
          </p:txBody>
        </p:sp>
        <p:sp>
          <p:nvSpPr>
            <p:cNvPr id="241" name="Google Shape;241;g11bb2c6cc0c_2_0">
              <a:hlinkClick r:id="rId3" action="ppaction://hlinksldjump"/>
            </p:cNvPr>
            <p:cNvSpPr/>
            <p:nvPr/>
          </p:nvSpPr>
          <p:spPr>
            <a:xfrm>
              <a:off x="442475" y="1900425"/>
              <a:ext cx="2729400" cy="10713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US" sz="3000" b="1" i="0" u="none" strike="noStrike" cap="none">
                  <a:solidFill>
                    <a:srgbClr val="00914F"/>
                  </a:solidFill>
                  <a:latin typeface="Arial"/>
                  <a:ea typeface="Arial"/>
                  <a:cs typeface="Arial"/>
                  <a:sym typeface="Arial"/>
                </a:rPr>
                <a:t>1. Welcoming </a:t>
              </a:r>
              <a:endParaRPr sz="3000" b="1" i="0" u="none" strike="noStrike" cap="none">
                <a:solidFill>
                  <a:srgbClr val="00914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000"/>
                <a:buFont typeface="Arial"/>
                <a:buNone/>
              </a:pPr>
              <a:r>
                <a:rPr lang="en-US" sz="3000" b="1" i="0" u="none" strike="noStrike" cap="none">
                  <a:solidFill>
                    <a:srgbClr val="00914F"/>
                  </a:solidFill>
                  <a:latin typeface="Arial"/>
                  <a:ea typeface="Arial"/>
                  <a:cs typeface="Arial"/>
                  <a:sym typeface="Arial"/>
                </a:rPr>
                <a:t>    School</a:t>
              </a:r>
              <a:endParaRPr sz="3000" b="0" i="0" u="none" strike="noStrike" cap="none">
                <a:solidFill>
                  <a:srgbClr val="00914F"/>
                </a:solidFill>
                <a:latin typeface="Arial"/>
                <a:ea typeface="Arial"/>
                <a:cs typeface="Arial"/>
                <a:sym typeface="Arial"/>
              </a:endParaRPr>
            </a:p>
          </p:txBody>
        </p:sp>
        <p:sp>
          <p:nvSpPr>
            <p:cNvPr id="242" name="Google Shape;242;g11bb2c6cc0c_2_0"/>
            <p:cNvSpPr txBox="1"/>
            <p:nvPr/>
          </p:nvSpPr>
          <p:spPr>
            <a:xfrm>
              <a:off x="326725" y="3030550"/>
              <a:ext cx="2954700" cy="708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700" b="1" i="0" u="none" strike="noStrike" cap="none">
                  <a:solidFill>
                    <a:srgbClr val="00914F"/>
                  </a:solidFill>
                  <a:latin typeface="Arial"/>
                  <a:ea typeface="Arial"/>
                  <a:cs typeface="Arial"/>
                  <a:sym typeface="Arial"/>
                </a:rPr>
                <a:t>Relationship &amp;</a:t>
              </a:r>
              <a:br>
                <a:rPr lang="en-US" sz="1700" b="1" i="0" u="none" strike="noStrike" cap="none">
                  <a:solidFill>
                    <a:srgbClr val="00914F"/>
                  </a:solidFill>
                  <a:latin typeface="Arial"/>
                  <a:ea typeface="Arial"/>
                  <a:cs typeface="Arial"/>
                  <a:sym typeface="Arial"/>
                </a:rPr>
              </a:br>
              <a:r>
                <a:rPr lang="en-US" sz="1700" b="1" i="0" u="none" strike="noStrike" cap="none">
                  <a:solidFill>
                    <a:srgbClr val="00914F"/>
                  </a:solidFill>
                  <a:latin typeface="Arial"/>
                  <a:ea typeface="Arial"/>
                  <a:cs typeface="Arial"/>
                  <a:sym typeface="Arial"/>
                </a:rPr>
                <a:t>Engagement</a:t>
              </a:r>
              <a:endParaRPr sz="1700" b="1" i="0" u="none" strike="noStrike" cap="none">
                <a:solidFill>
                  <a:srgbClr val="00914F"/>
                </a:solidFill>
                <a:latin typeface="Arial"/>
                <a:ea typeface="Arial"/>
                <a:cs typeface="Arial"/>
                <a:sym typeface="Arial"/>
              </a:endParaRPr>
            </a:p>
          </p:txBody>
        </p:sp>
      </p:grpSp>
      <p:sp>
        <p:nvSpPr>
          <p:cNvPr id="243" name="Google Shape;243;g11bb2c6cc0c_2_0"/>
          <p:cNvSpPr txBox="1"/>
          <p:nvPr/>
        </p:nvSpPr>
        <p:spPr>
          <a:xfrm>
            <a:off x="901325" y="479215"/>
            <a:ext cx="8499900" cy="1126800"/>
          </a:xfrm>
          <a:prstGeom prst="rect">
            <a:avLst/>
          </a:prstGeom>
          <a:noFill/>
          <a:ln>
            <a:noFill/>
          </a:ln>
        </p:spPr>
        <p:txBody>
          <a:bodyPr spcFirstLastPara="1" wrap="square" lIns="91425" tIns="91425" rIns="91425" bIns="91425" anchor="t" anchorCtr="0">
            <a:spAutoFit/>
          </a:bodyPr>
          <a:lstStyle/>
          <a:p>
            <a:pPr marL="0" marR="0" lvl="0" indent="0" algn="ctr" rtl="0">
              <a:lnSpc>
                <a:spcPct val="90000"/>
              </a:lnSpc>
              <a:spcBef>
                <a:spcPts val="0"/>
              </a:spcBef>
              <a:spcAft>
                <a:spcPts val="0"/>
              </a:spcAft>
              <a:buClr>
                <a:srgbClr val="000000"/>
              </a:buClr>
              <a:buSzPts val="3800"/>
              <a:buFont typeface="Arial"/>
              <a:buNone/>
            </a:pPr>
            <a:r>
              <a:rPr lang="en-US" sz="3400" b="1" i="0" u="none" strike="noStrike" cap="none">
                <a:solidFill>
                  <a:srgbClr val="9E4B9E"/>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8"/>
                  </a:ext>
                </a:extLst>
              </a:rPr>
              <a:t>My</a:t>
            </a:r>
            <a:r>
              <a:rPr lang="en-US" sz="3400" b="1" i="0" u="none" strike="noStrike" cap="none">
                <a:solidFill>
                  <a:srgbClr val="9E4B9E"/>
                </a:solidFill>
                <a:latin typeface="Arial"/>
                <a:ea typeface="Arial"/>
                <a:cs typeface="Arial"/>
                <a:sym typeface="Arial"/>
              </a:rPr>
              <a:t> Name, My Identity:                                     Creating Community Challenge Themes</a:t>
            </a:r>
            <a:endParaRPr sz="3400" b="0" i="0" u="none" strike="noStrike" cap="none">
              <a:solidFill>
                <a:srgbClr val="000000"/>
              </a:solidFill>
              <a:latin typeface="Arial"/>
              <a:ea typeface="Arial"/>
              <a:cs typeface="Arial"/>
              <a:sym typeface="Arial"/>
            </a:endParaRPr>
          </a:p>
        </p:txBody>
      </p:sp>
      <p:grpSp>
        <p:nvGrpSpPr>
          <p:cNvPr id="244" name="Google Shape;244;g11bb2c6cc0c_2_0"/>
          <p:cNvGrpSpPr/>
          <p:nvPr/>
        </p:nvGrpSpPr>
        <p:grpSpPr>
          <a:xfrm>
            <a:off x="3499250" y="1708725"/>
            <a:ext cx="3059925" cy="4768800"/>
            <a:chOff x="3499250" y="1708725"/>
            <a:chExt cx="3059925" cy="4768800"/>
          </a:xfrm>
        </p:grpSpPr>
        <p:sp>
          <p:nvSpPr>
            <p:cNvPr id="245" name="Google Shape;245;g11bb2c6cc0c_2_0"/>
            <p:cNvSpPr/>
            <p:nvPr/>
          </p:nvSpPr>
          <p:spPr>
            <a:xfrm>
              <a:off x="3604475" y="1708725"/>
              <a:ext cx="2954700" cy="4768800"/>
            </a:xfrm>
            <a:prstGeom prst="rect">
              <a:avLst/>
            </a:prstGeom>
            <a:solidFill>
              <a:srgbClr val="00914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6" name="Google Shape;246;g11bb2c6cc0c_2_0"/>
            <p:cNvSpPr/>
            <p:nvPr/>
          </p:nvSpPr>
          <p:spPr>
            <a:xfrm>
              <a:off x="3499250" y="1792775"/>
              <a:ext cx="2980500" cy="3162600"/>
            </a:xfrm>
            <a:prstGeom prst="rect">
              <a:avLst/>
            </a:prstGeom>
            <a:solidFill>
              <a:srgbClr val="FFFFFF"/>
            </a:solidFill>
            <a:ln w="19050" cap="flat" cmpd="sng">
              <a:solidFill>
                <a:srgbClr val="1D7E7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47" name="Google Shape;247;g11bb2c6cc0c_2_0"/>
            <p:cNvSpPr/>
            <p:nvPr/>
          </p:nvSpPr>
          <p:spPr>
            <a:xfrm>
              <a:off x="3499250" y="3768050"/>
              <a:ext cx="2954700" cy="1074300"/>
            </a:xfrm>
            <a:prstGeom prst="rect">
              <a:avLst/>
            </a:prstGeom>
            <a:noFill/>
            <a:ln>
              <a:noFill/>
            </a:ln>
          </p:spPr>
          <p:txBody>
            <a:bodyPr spcFirstLastPara="1" wrap="square" lIns="121900" tIns="121900" rIns="121900" bIns="121900" anchor="t" anchorCtr="0">
              <a:noAutofit/>
            </a:bodyPr>
            <a:lstStyle/>
            <a:p>
              <a:pPr marL="0" marR="0" lvl="0" indent="0" algn="ctr" rtl="0">
                <a:lnSpc>
                  <a:spcPct val="110000"/>
                </a:lnSpc>
                <a:spcBef>
                  <a:spcPts val="1200"/>
                </a:spcBef>
                <a:spcAft>
                  <a:spcPts val="0"/>
                </a:spcAft>
                <a:buClr>
                  <a:schemeClr val="dk1"/>
                </a:buClr>
                <a:buSzPts val="1100"/>
                <a:buFont typeface="Arial"/>
                <a:buNone/>
              </a:pPr>
              <a:r>
                <a:rPr lang="en-US" sz="1700" b="0" i="0" u="none" strike="noStrike" cap="none">
                  <a:solidFill>
                    <a:schemeClr val="dk1"/>
                  </a:solidFill>
                  <a:latin typeface="Arial"/>
                  <a:ea typeface="Arial"/>
                  <a:cs typeface="Arial"/>
                  <a:sym typeface="Arial"/>
                </a:rPr>
                <a:t>Helping everyone feel seen, heard and that they belong in school </a:t>
              </a:r>
              <a:endParaRPr sz="1700" b="0" i="0" u="none" strike="noStrike" cap="none">
                <a:solidFill>
                  <a:schemeClr val="dk1"/>
                </a:solidFill>
                <a:latin typeface="Arial"/>
                <a:ea typeface="Arial"/>
                <a:cs typeface="Arial"/>
                <a:sym typeface="Arial"/>
              </a:endParaRPr>
            </a:p>
            <a:p>
              <a:pPr marL="0" marR="0" lvl="0" indent="0" algn="ctr" rtl="0">
                <a:lnSpc>
                  <a:spcPct val="110000"/>
                </a:lnSpc>
                <a:spcBef>
                  <a:spcPts val="1200"/>
                </a:spcBef>
                <a:spcAft>
                  <a:spcPts val="0"/>
                </a:spcAft>
                <a:buClr>
                  <a:srgbClr val="000000"/>
                </a:buClr>
                <a:buSzPts val="1100"/>
                <a:buFont typeface="Arial"/>
                <a:buNone/>
              </a:pPr>
              <a:endParaRPr sz="1000" b="0" i="0" u="none" strike="noStrike" cap="none">
                <a:solidFill>
                  <a:srgbClr val="1D7E74"/>
                </a:solidFill>
                <a:latin typeface="Roboto"/>
                <a:ea typeface="Roboto"/>
                <a:cs typeface="Roboto"/>
                <a:sym typeface="Roboto"/>
              </a:endParaRPr>
            </a:p>
          </p:txBody>
        </p:sp>
        <p:sp>
          <p:nvSpPr>
            <p:cNvPr id="248" name="Google Shape;248;g11bb2c6cc0c_2_0">
              <a:hlinkClick r:id="rId4" action="ppaction://hlinksldjump"/>
            </p:cNvPr>
            <p:cNvSpPr/>
            <p:nvPr/>
          </p:nvSpPr>
          <p:spPr>
            <a:xfrm>
              <a:off x="3598850" y="1900500"/>
              <a:ext cx="2781300" cy="10713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US" sz="3000" b="1" i="0" u="none" strike="noStrike" cap="none">
                  <a:solidFill>
                    <a:srgbClr val="00914F"/>
                  </a:solidFill>
                  <a:latin typeface="Arial"/>
                  <a:ea typeface="Arial"/>
                  <a:cs typeface="Arial"/>
                  <a:sym typeface="Arial"/>
                </a:rPr>
                <a:t>2. Building </a:t>
              </a:r>
              <a:endParaRPr sz="3000" b="1" i="0" u="none" strike="noStrike" cap="none">
                <a:solidFill>
                  <a:srgbClr val="00914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000"/>
                <a:buFont typeface="Arial"/>
                <a:buNone/>
              </a:pPr>
              <a:r>
                <a:rPr lang="en-US" sz="3000" b="1" i="0" u="none" strike="noStrike" cap="none">
                  <a:solidFill>
                    <a:srgbClr val="00914F"/>
                  </a:solidFill>
                  <a:latin typeface="Arial"/>
                  <a:ea typeface="Arial"/>
                  <a:cs typeface="Arial"/>
                  <a:sym typeface="Arial"/>
                </a:rPr>
                <a:t>    Community</a:t>
              </a:r>
              <a:r>
                <a:rPr lang="en-US" sz="3000" b="1" i="0" u="none" strike="noStrike" cap="none">
                  <a:solidFill>
                    <a:srgbClr val="00914F"/>
                  </a:solidFill>
                  <a:latin typeface="Roboto"/>
                  <a:ea typeface="Roboto"/>
                  <a:cs typeface="Roboto"/>
                  <a:sym typeface="Roboto"/>
                </a:rPr>
                <a:t> </a:t>
              </a:r>
              <a:endParaRPr sz="3000" b="0" i="0" u="none" strike="noStrike" cap="none">
                <a:solidFill>
                  <a:srgbClr val="00914F"/>
                </a:solidFill>
                <a:latin typeface="Roboto Thin"/>
                <a:ea typeface="Roboto Thin"/>
                <a:cs typeface="Roboto Thin"/>
                <a:sym typeface="Roboto Thin"/>
              </a:endParaRPr>
            </a:p>
          </p:txBody>
        </p:sp>
        <p:sp>
          <p:nvSpPr>
            <p:cNvPr id="249" name="Google Shape;249;g11bb2c6cc0c_2_0"/>
            <p:cNvSpPr txBox="1"/>
            <p:nvPr/>
          </p:nvSpPr>
          <p:spPr>
            <a:xfrm>
              <a:off x="3512375" y="3030550"/>
              <a:ext cx="2954700" cy="708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700" b="1" i="0" u="none" strike="noStrike" cap="none">
                  <a:solidFill>
                    <a:srgbClr val="00914F"/>
                  </a:solidFill>
                  <a:latin typeface="Arial"/>
                  <a:ea typeface="Arial"/>
                  <a:cs typeface="Arial"/>
                  <a:sym typeface="Arial"/>
                </a:rPr>
                <a:t>Belonging, Inclusion </a:t>
              </a:r>
              <a:br>
                <a:rPr lang="en-US" sz="1700" b="1" i="0" u="none" strike="noStrike" cap="none">
                  <a:solidFill>
                    <a:srgbClr val="00914F"/>
                  </a:solidFill>
                  <a:latin typeface="Arial"/>
                  <a:ea typeface="Arial"/>
                  <a:cs typeface="Arial"/>
                  <a:sym typeface="Arial"/>
                </a:rPr>
              </a:br>
              <a:r>
                <a:rPr lang="en-US" sz="1700" b="1" i="0" u="none" strike="noStrike" cap="none">
                  <a:solidFill>
                    <a:srgbClr val="00914F"/>
                  </a:solidFill>
                  <a:latin typeface="Arial"/>
                  <a:ea typeface="Arial"/>
                  <a:cs typeface="Arial"/>
                  <a:sym typeface="Arial"/>
                </a:rPr>
                <a:t>&amp; Respect</a:t>
              </a:r>
              <a:endParaRPr sz="1700" b="1" i="0" u="none" strike="noStrike" cap="none">
                <a:solidFill>
                  <a:srgbClr val="00914F"/>
                </a:solidFill>
                <a:latin typeface="Arial"/>
                <a:ea typeface="Arial"/>
                <a:cs typeface="Arial"/>
                <a:sym typeface="Arial"/>
              </a:endParaRPr>
            </a:p>
          </p:txBody>
        </p:sp>
      </p:grpSp>
      <p:grpSp>
        <p:nvGrpSpPr>
          <p:cNvPr id="250" name="Google Shape;250;g11bb2c6cc0c_2_0"/>
          <p:cNvGrpSpPr/>
          <p:nvPr/>
        </p:nvGrpSpPr>
        <p:grpSpPr>
          <a:xfrm>
            <a:off x="6674425" y="1708725"/>
            <a:ext cx="3059925" cy="4768800"/>
            <a:chOff x="6674425" y="1708725"/>
            <a:chExt cx="3059925" cy="4768800"/>
          </a:xfrm>
        </p:grpSpPr>
        <p:sp>
          <p:nvSpPr>
            <p:cNvPr id="251" name="Google Shape;251;g11bb2c6cc0c_2_0"/>
            <p:cNvSpPr/>
            <p:nvPr/>
          </p:nvSpPr>
          <p:spPr>
            <a:xfrm>
              <a:off x="6779650" y="1708725"/>
              <a:ext cx="2954700" cy="4768800"/>
            </a:xfrm>
            <a:prstGeom prst="rect">
              <a:avLst/>
            </a:prstGeom>
            <a:solidFill>
              <a:srgbClr val="00914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2" name="Google Shape;252;g11bb2c6cc0c_2_0"/>
            <p:cNvSpPr/>
            <p:nvPr/>
          </p:nvSpPr>
          <p:spPr>
            <a:xfrm>
              <a:off x="6674425" y="1792775"/>
              <a:ext cx="2980500" cy="3162600"/>
            </a:xfrm>
            <a:prstGeom prst="rect">
              <a:avLst/>
            </a:prstGeom>
            <a:solidFill>
              <a:srgbClr val="FFFFFF"/>
            </a:solidFill>
            <a:ln w="19050" cap="flat" cmpd="sng">
              <a:solidFill>
                <a:srgbClr val="1D7E74"/>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3" name="Google Shape;253;g11bb2c6cc0c_2_0"/>
            <p:cNvSpPr/>
            <p:nvPr/>
          </p:nvSpPr>
          <p:spPr>
            <a:xfrm>
              <a:off x="6674425" y="3069550"/>
              <a:ext cx="3017700" cy="503700"/>
            </a:xfrm>
            <a:prstGeom prst="rect">
              <a:avLst/>
            </a:prstGeom>
            <a:noFill/>
            <a:ln>
              <a:noFill/>
            </a:ln>
          </p:spPr>
          <p:txBody>
            <a:bodyPr spcFirstLastPara="1" wrap="square" lIns="121900" tIns="121900" rIns="121900" bIns="121900" anchor="t" anchorCtr="0">
              <a:noAutofit/>
            </a:bodyPr>
            <a:lstStyle/>
            <a:p>
              <a:pPr marL="0" marR="0" lvl="0" indent="0" algn="ctr" rtl="0">
                <a:lnSpc>
                  <a:spcPct val="100000"/>
                </a:lnSpc>
                <a:spcBef>
                  <a:spcPts val="0"/>
                </a:spcBef>
                <a:spcAft>
                  <a:spcPts val="0"/>
                </a:spcAft>
                <a:buClr>
                  <a:srgbClr val="000000"/>
                </a:buClr>
                <a:buSzPts val="1600"/>
                <a:buFont typeface="Arial"/>
                <a:buNone/>
              </a:pPr>
              <a:r>
                <a:rPr lang="en-US" sz="1700" b="1" i="0" u="none" strike="noStrike" cap="none">
                  <a:solidFill>
                    <a:srgbClr val="00914F"/>
                  </a:solidFill>
                  <a:latin typeface="Arial"/>
                  <a:ea typeface="Arial"/>
                  <a:cs typeface="Arial"/>
                  <a:sym typeface="Arial"/>
                </a:rPr>
                <a:t>Diversity &amp; Innovation</a:t>
              </a:r>
              <a:endParaRPr sz="1700" b="1" i="0" u="none" strike="noStrike" cap="none">
                <a:solidFill>
                  <a:srgbClr val="00914F"/>
                </a:solidFill>
                <a:latin typeface="Arial"/>
                <a:ea typeface="Arial"/>
                <a:cs typeface="Arial"/>
                <a:sym typeface="Arial"/>
              </a:endParaRPr>
            </a:p>
          </p:txBody>
        </p:sp>
        <p:sp>
          <p:nvSpPr>
            <p:cNvPr id="254" name="Google Shape;254;g11bb2c6cc0c_2_0"/>
            <p:cNvSpPr/>
            <p:nvPr/>
          </p:nvSpPr>
          <p:spPr>
            <a:xfrm>
              <a:off x="6779650" y="1900425"/>
              <a:ext cx="2781300" cy="1071300"/>
            </a:xfrm>
            <a:prstGeom prst="rect">
              <a:avLst/>
            </a:prstGeom>
            <a:noFill/>
            <a:ln>
              <a:noFill/>
            </a:ln>
          </p:spPr>
          <p:txBody>
            <a:bodyPr spcFirstLastPara="1" wrap="square" lIns="121900" tIns="121900" rIns="121900" bIns="121900" anchor="t" anchorCtr="0">
              <a:noAutofit/>
            </a:bodyPr>
            <a:lstStyle/>
            <a:p>
              <a:pPr marL="0" marR="0" lvl="0" indent="0" algn="l" rtl="0">
                <a:lnSpc>
                  <a:spcPct val="100000"/>
                </a:lnSpc>
                <a:spcBef>
                  <a:spcPts val="0"/>
                </a:spcBef>
                <a:spcAft>
                  <a:spcPts val="0"/>
                </a:spcAft>
                <a:buClr>
                  <a:srgbClr val="000000"/>
                </a:buClr>
                <a:buSzPts val="3000"/>
                <a:buFont typeface="Arial"/>
                <a:buNone/>
              </a:pPr>
              <a:r>
                <a:rPr lang="en-US" sz="3000" b="1" i="0" u="none" strike="noStrike" cap="none">
                  <a:solidFill>
                    <a:srgbClr val="00914F"/>
                  </a:solidFill>
                  <a:latin typeface="Arial"/>
                  <a:ea typeface="Arial"/>
                  <a:cs typeface="Arial"/>
                  <a:sym typeface="Arial"/>
                </a:rPr>
                <a:t>3. Celebrating </a:t>
              </a:r>
              <a:endParaRPr sz="3000" b="1" i="0" u="none" strike="noStrike" cap="none">
                <a:solidFill>
                  <a:srgbClr val="00914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000"/>
                <a:buFont typeface="Arial"/>
                <a:buNone/>
              </a:pPr>
              <a:r>
                <a:rPr lang="en-US" sz="3000" b="1" i="0" u="none" strike="noStrike" cap="none">
                  <a:solidFill>
                    <a:srgbClr val="00914F"/>
                  </a:solidFill>
                  <a:latin typeface="Arial"/>
                  <a:ea typeface="Arial"/>
                  <a:cs typeface="Arial"/>
                  <a:sym typeface="Arial"/>
                </a:rPr>
                <a:t>    Diversity </a:t>
              </a:r>
              <a:endParaRPr sz="3000" b="1" i="0" u="none" strike="noStrike" cap="none">
                <a:solidFill>
                  <a:srgbClr val="00914F"/>
                </a:solidFill>
                <a:latin typeface="Arial"/>
                <a:ea typeface="Arial"/>
                <a:cs typeface="Arial"/>
                <a:sym typeface="Arial"/>
              </a:endParaRPr>
            </a:p>
          </p:txBody>
        </p:sp>
        <p:sp>
          <p:nvSpPr>
            <p:cNvPr id="255" name="Google Shape;255;g11bb2c6cc0c_2_0"/>
            <p:cNvSpPr txBox="1"/>
            <p:nvPr/>
          </p:nvSpPr>
          <p:spPr>
            <a:xfrm>
              <a:off x="6674425" y="3797300"/>
              <a:ext cx="2980500" cy="1022100"/>
            </a:xfrm>
            <a:prstGeom prst="rect">
              <a:avLst/>
            </a:prstGeom>
            <a:noFill/>
            <a:ln>
              <a:noFill/>
            </a:ln>
          </p:spPr>
          <p:txBody>
            <a:bodyPr spcFirstLastPara="1" wrap="square" lIns="91425" tIns="91425" rIns="91425" bIns="91425" anchor="t" anchorCtr="0">
              <a:spAutoFit/>
            </a:bodyPr>
            <a:lstStyle/>
            <a:p>
              <a:pPr marL="0" marR="0" lvl="0" indent="0" algn="ctr" rtl="0">
                <a:lnSpc>
                  <a:spcPct val="110000"/>
                </a:lnSpc>
                <a:spcBef>
                  <a:spcPts val="1200"/>
                </a:spcBef>
                <a:spcAft>
                  <a:spcPts val="0"/>
                </a:spcAft>
                <a:buClr>
                  <a:srgbClr val="000000"/>
                </a:buClr>
                <a:buSzPts val="1800"/>
                <a:buFont typeface="Arial"/>
                <a:buNone/>
              </a:pPr>
              <a:r>
                <a:rPr lang="en-US" sz="1700" b="0" i="0" u="none" strike="noStrike" cap="none">
                  <a:solidFill>
                    <a:schemeClr val="dk1"/>
                  </a:solidFill>
                  <a:latin typeface="Arial"/>
                  <a:ea typeface="Arial"/>
                  <a:cs typeface="Arial"/>
                  <a:sym typeface="Arial"/>
                </a:rPr>
                <a:t>Helping everyone</a:t>
              </a:r>
              <a:br>
                <a:rPr lang="en-US" sz="1700" b="0" i="0" u="none" strike="noStrike" cap="none">
                  <a:solidFill>
                    <a:schemeClr val="dk1"/>
                  </a:solidFill>
                  <a:latin typeface="Arial"/>
                  <a:ea typeface="Arial"/>
                  <a:cs typeface="Arial"/>
                  <a:sym typeface="Arial"/>
                </a:rPr>
              </a:br>
              <a:r>
                <a:rPr lang="en-US" sz="1700" b="0" i="0" u="none" strike="noStrike" cap="none">
                  <a:solidFill>
                    <a:schemeClr val="dk1"/>
                  </a:solidFill>
                  <a:latin typeface="Arial"/>
                  <a:ea typeface="Arial"/>
                  <a:cs typeface="Arial"/>
                  <a:sym typeface="Arial"/>
                </a:rPr>
                <a:t>feel proud of who</a:t>
              </a:r>
              <a:br>
                <a:rPr lang="en-US" sz="1700" b="0" i="0" u="none" strike="noStrike" cap="none">
                  <a:solidFill>
                    <a:schemeClr val="dk1"/>
                  </a:solidFill>
                  <a:latin typeface="Arial"/>
                  <a:ea typeface="Arial"/>
                  <a:cs typeface="Arial"/>
                  <a:sym typeface="Arial"/>
                </a:rPr>
              </a:br>
              <a:r>
                <a:rPr lang="en-US" sz="1700" b="0" i="0" u="none" strike="noStrike" cap="none">
                  <a:solidFill>
                    <a:schemeClr val="dk1"/>
                  </a:solidFill>
                  <a:latin typeface="Arial"/>
                  <a:ea typeface="Arial"/>
                  <a:cs typeface="Arial"/>
                  <a:sym typeface="Arial"/>
                </a:rPr>
                <a:t>he/she/they are</a:t>
              </a:r>
              <a:endParaRPr sz="1300" b="0" i="0" u="none" strike="noStrike" cap="none">
                <a:solidFill>
                  <a:srgbClr val="000000"/>
                </a:solidFill>
                <a:latin typeface="Arial"/>
                <a:ea typeface="Arial"/>
                <a:cs typeface="Arial"/>
                <a:sym typeface="Arial"/>
              </a:endParaRPr>
            </a:p>
          </p:txBody>
        </p:sp>
      </p:grpSp>
      <p:sp>
        <p:nvSpPr>
          <p:cNvPr id="256" name="Google Shape;256;g11bb2c6cc0c_2_0"/>
          <p:cNvSpPr/>
          <p:nvPr/>
        </p:nvSpPr>
        <p:spPr>
          <a:xfrm rot="5400000">
            <a:off x="1603275" y="4904537"/>
            <a:ext cx="422100" cy="410400"/>
          </a:xfrm>
          <a:prstGeom prst="rightArrow">
            <a:avLst>
              <a:gd name="adj1" fmla="val 34239"/>
              <a:gd name="adj2" fmla="val 57035"/>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57" name="Google Shape;257;g11bb2c6cc0c_2_0">
            <a:hlinkClick r:id="rId3" action="ppaction://hlinksldjump"/>
          </p:cNvPr>
          <p:cNvSpPr txBox="1"/>
          <p:nvPr/>
        </p:nvSpPr>
        <p:spPr>
          <a:xfrm>
            <a:off x="523225" y="5329900"/>
            <a:ext cx="2781300" cy="9696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700" b="0" i="0" u="none" strike="noStrike" cap="none">
                <a:solidFill>
                  <a:schemeClr val="lt1"/>
                </a:solidFill>
                <a:latin typeface="Arial"/>
                <a:ea typeface="Arial"/>
                <a:cs typeface="Arial"/>
                <a:sym typeface="Arial"/>
              </a:rPr>
              <a:t>Creating a safe and welcoming school environment</a:t>
            </a:r>
            <a:endParaRPr sz="1700" b="0" i="0" u="none" strike="noStrike" cap="none">
              <a:solidFill>
                <a:srgbClr val="000000"/>
              </a:solidFill>
              <a:latin typeface="Arial"/>
              <a:ea typeface="Arial"/>
              <a:cs typeface="Arial"/>
              <a:sym typeface="Arial"/>
            </a:endParaRPr>
          </a:p>
        </p:txBody>
      </p:sp>
      <p:sp>
        <p:nvSpPr>
          <p:cNvPr id="258" name="Google Shape;258;g11bb2c6cc0c_2_0">
            <a:hlinkClick r:id="rId4" action="ppaction://hlinksldjump"/>
          </p:cNvPr>
          <p:cNvSpPr txBox="1"/>
          <p:nvPr/>
        </p:nvSpPr>
        <p:spPr>
          <a:xfrm>
            <a:off x="3724450" y="5329900"/>
            <a:ext cx="2729400" cy="708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700" b="0" i="0" u="none" strike="noStrike" cap="none">
                <a:solidFill>
                  <a:schemeClr val="lt1"/>
                </a:solidFill>
                <a:latin typeface="Arial"/>
                <a:ea typeface="Arial"/>
                <a:cs typeface="Arial"/>
                <a:sym typeface="Arial"/>
              </a:rPr>
              <a:t>Building a culture of respect and inclusiveness</a:t>
            </a:r>
            <a:endParaRPr sz="1700" b="0" i="0" u="none" strike="noStrike" cap="none">
              <a:solidFill>
                <a:schemeClr val="lt1"/>
              </a:solidFill>
              <a:latin typeface="Arial"/>
              <a:ea typeface="Arial"/>
              <a:cs typeface="Arial"/>
              <a:sym typeface="Arial"/>
            </a:endParaRPr>
          </a:p>
        </p:txBody>
      </p:sp>
      <p:sp>
        <p:nvSpPr>
          <p:cNvPr id="259" name="Google Shape;259;g11bb2c6cc0c_2_0">
            <a:hlinkClick r:id="rId5" action="ppaction://hlinksldjump"/>
          </p:cNvPr>
          <p:cNvSpPr txBox="1"/>
          <p:nvPr/>
        </p:nvSpPr>
        <p:spPr>
          <a:xfrm>
            <a:off x="6792350" y="5329900"/>
            <a:ext cx="2940300" cy="7080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1700" b="0" i="0" u="none" strike="noStrike" cap="none">
                <a:solidFill>
                  <a:schemeClr val="lt1"/>
                </a:solidFill>
                <a:latin typeface="Arial"/>
                <a:ea typeface="Arial"/>
                <a:cs typeface="Arial"/>
                <a:sym typeface="Arial"/>
              </a:rPr>
              <a:t>Affirming and celebrating diversity creatively </a:t>
            </a:r>
            <a:endParaRPr sz="1700" b="0" i="0" u="none" strike="noStrike" cap="none">
              <a:solidFill>
                <a:schemeClr val="lt1"/>
              </a:solidFill>
              <a:latin typeface="Arial"/>
              <a:ea typeface="Arial"/>
              <a:cs typeface="Arial"/>
              <a:sym typeface="Arial"/>
            </a:endParaRPr>
          </a:p>
        </p:txBody>
      </p:sp>
      <p:sp>
        <p:nvSpPr>
          <p:cNvPr id="260" name="Google Shape;260;g11bb2c6cc0c_2_0"/>
          <p:cNvSpPr/>
          <p:nvPr/>
        </p:nvSpPr>
        <p:spPr>
          <a:xfrm rot="5400000">
            <a:off x="4778438" y="4904537"/>
            <a:ext cx="422100" cy="410400"/>
          </a:xfrm>
          <a:prstGeom prst="rightArrow">
            <a:avLst>
              <a:gd name="adj1" fmla="val 34239"/>
              <a:gd name="adj2" fmla="val 57035"/>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1" name="Google Shape;261;g11bb2c6cc0c_2_0"/>
          <p:cNvSpPr/>
          <p:nvPr/>
        </p:nvSpPr>
        <p:spPr>
          <a:xfrm rot="5400000">
            <a:off x="7953613" y="4904537"/>
            <a:ext cx="422100" cy="410400"/>
          </a:xfrm>
          <a:prstGeom prst="rightArrow">
            <a:avLst>
              <a:gd name="adj1" fmla="val 34239"/>
              <a:gd name="adj2" fmla="val 57035"/>
            </a:avLst>
          </a:prstGeom>
          <a:solidFill>
            <a:srgbClr val="FFFFFF"/>
          </a:solidFill>
          <a:ln>
            <a:noFill/>
          </a:ln>
        </p:spPr>
        <p:txBody>
          <a:bodyPr spcFirstLastPara="1" wrap="square" lIns="121900" tIns="121900" rIns="121900" bIns="1219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g12a94f7e7de_2_37"/>
          <p:cNvSpPr txBox="1"/>
          <p:nvPr/>
        </p:nvSpPr>
        <p:spPr>
          <a:xfrm>
            <a:off x="1292450" y="507475"/>
            <a:ext cx="4296000" cy="1072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800"/>
              <a:buFont typeface="Arial"/>
              <a:buNone/>
            </a:pPr>
            <a:r>
              <a:rPr lang="en-US" sz="3400" b="1" i="0" u="none" strike="noStrike" cap="none">
                <a:solidFill>
                  <a:srgbClr val="00914F"/>
                </a:solidFill>
                <a:latin typeface="Arial"/>
                <a:ea typeface="Arial"/>
                <a:cs typeface="Arial"/>
                <a:sym typeface="Arial"/>
              </a:rPr>
              <a:t>Welcoming </a:t>
            </a:r>
            <a:r>
              <a:rPr lang="en-US" sz="3400" b="1" i="0" u="none" strike="noStrike" cap="none">
                <a:solidFill>
                  <a:srgbClr val="00914F"/>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9"/>
                  </a:ext>
                </a:extLst>
              </a:rPr>
              <a:t>School</a:t>
            </a:r>
            <a:endParaRPr sz="3400" b="1" i="0" u="none" strike="noStrike" cap="none">
              <a:solidFill>
                <a:srgbClr val="00914F"/>
              </a:solidFill>
              <a:latin typeface="Arial"/>
              <a:ea typeface="Arial"/>
              <a:cs typeface="Arial"/>
              <a:sym typeface="Arial"/>
            </a:endParaRPr>
          </a:p>
          <a:p>
            <a:pPr marL="0" marR="0" lvl="0" indent="0" algn="l" rtl="0">
              <a:lnSpc>
                <a:spcPct val="100000"/>
              </a:lnSpc>
              <a:spcBef>
                <a:spcPts val="200"/>
              </a:spcBef>
              <a:spcAft>
                <a:spcPts val="0"/>
              </a:spcAft>
              <a:buClr>
                <a:srgbClr val="000000"/>
              </a:buClr>
              <a:buSzPts val="2400"/>
              <a:buFont typeface="Arial"/>
              <a:buNone/>
            </a:pPr>
            <a:r>
              <a:rPr lang="en-US" sz="2200" b="0" i="0" u="none" strike="noStrike" cap="none">
                <a:solidFill>
                  <a:srgbClr val="00914F"/>
                </a:solidFill>
                <a:latin typeface="Arial"/>
                <a:ea typeface="Arial"/>
                <a:cs typeface="Arial"/>
                <a:sym typeface="Arial"/>
              </a:rPr>
              <a:t>Relationship &amp; Engagement</a:t>
            </a:r>
            <a:endParaRPr sz="2200" b="0" i="0" u="none" strike="noStrike" cap="none">
              <a:solidFill>
                <a:srgbClr val="00914F"/>
              </a:solidFill>
              <a:latin typeface="Arial"/>
              <a:ea typeface="Arial"/>
              <a:cs typeface="Arial"/>
              <a:sym typeface="Arial"/>
            </a:endParaRPr>
          </a:p>
        </p:txBody>
      </p:sp>
      <p:graphicFrame>
        <p:nvGraphicFramePr>
          <p:cNvPr id="267" name="Google Shape;267;g12a94f7e7de_2_37"/>
          <p:cNvGraphicFramePr/>
          <p:nvPr/>
        </p:nvGraphicFramePr>
        <p:xfrm>
          <a:off x="7250866" y="1789871"/>
          <a:ext cx="3000000" cy="3000000"/>
        </p:xfrm>
        <a:graphic>
          <a:graphicData uri="http://schemas.openxmlformats.org/drawingml/2006/table">
            <a:tbl>
              <a:tblPr>
                <a:noFill/>
                <a:tableStyleId>{1A988C8C-3ED5-45E8-900B-A63D39C7CFE7}</a:tableStyleId>
              </a:tblPr>
              <a:tblGrid>
                <a:gridCol w="803650">
                  <a:extLst>
                    <a:ext uri="{9D8B030D-6E8A-4147-A177-3AD203B41FA5}">
                      <a16:colId xmlns:a16="http://schemas.microsoft.com/office/drawing/2014/main" val="20000"/>
                    </a:ext>
                  </a:extLst>
                </a:gridCol>
                <a:gridCol w="1693650">
                  <a:extLst>
                    <a:ext uri="{9D8B030D-6E8A-4147-A177-3AD203B41FA5}">
                      <a16:colId xmlns:a16="http://schemas.microsoft.com/office/drawing/2014/main" val="20001"/>
                    </a:ext>
                  </a:extLst>
                </a:gridCol>
              </a:tblGrid>
              <a:tr h="717400">
                <a:tc gridSpan="2">
                  <a:txBody>
                    <a:bodyPr/>
                    <a:lstStyle/>
                    <a:p>
                      <a:pPr marL="0" marR="0" lvl="0" indent="0" algn="ctr" rtl="0">
                        <a:lnSpc>
                          <a:spcPct val="100000"/>
                        </a:lnSpc>
                        <a:spcBef>
                          <a:spcPts val="0"/>
                        </a:spcBef>
                        <a:spcAft>
                          <a:spcPts val="0"/>
                        </a:spcAft>
                        <a:buClr>
                          <a:schemeClr val="dk1"/>
                        </a:buClr>
                        <a:buSzPts val="1100"/>
                        <a:buFont typeface="Arial"/>
                        <a:buNone/>
                      </a:pPr>
                      <a:r>
                        <a:rPr lang="en-US" sz="1800" b="1" u="none" strike="noStrike" cap="none">
                          <a:solidFill>
                            <a:schemeClr val="lt1"/>
                          </a:solidFill>
                        </a:rPr>
                        <a:t>Learning Resources</a:t>
                      </a:r>
                      <a:endParaRPr sz="1800" b="1" u="none" strike="noStrike" cap="none">
                        <a:solidFill>
                          <a:schemeClr val="lt1"/>
                        </a:solidFill>
                        <a:latin typeface="Roboto"/>
                        <a:ea typeface="Roboto"/>
                        <a:cs typeface="Roboto"/>
                        <a:sym typeface="Roboto"/>
                      </a:endParaRPr>
                    </a:p>
                  </a:txBody>
                  <a:tcPr marL="75425" marR="75425" marT="97525" marB="97525" anchor="ctr">
                    <a:lnL w="28575" cap="flat" cmpd="sng">
                      <a:solidFill>
                        <a:srgbClr val="0085CB"/>
                      </a:solidFill>
                      <a:prstDash val="solid"/>
                      <a:round/>
                      <a:headEnd type="none" w="sm" len="sm"/>
                      <a:tailEnd type="none" w="sm" len="sm"/>
                    </a:lnL>
                    <a:lnR w="28575" cap="flat" cmpd="sng">
                      <a:solidFill>
                        <a:srgbClr val="0085CB"/>
                      </a:solidFill>
                      <a:prstDash val="solid"/>
                      <a:round/>
                      <a:headEnd type="none" w="sm" len="sm"/>
                      <a:tailEnd type="none" w="sm" len="sm"/>
                    </a:lnR>
                    <a:lnT w="28575" cap="flat" cmpd="sng">
                      <a:solidFill>
                        <a:srgbClr val="0085CB"/>
                      </a:solidFill>
                      <a:prstDash val="solid"/>
                      <a:round/>
                      <a:headEnd type="none" w="sm" len="sm"/>
                      <a:tailEnd type="none" w="sm" len="sm"/>
                    </a:lnT>
                    <a:lnB w="28575" cap="flat" cmpd="sng">
                      <a:solidFill>
                        <a:srgbClr val="0085CB"/>
                      </a:solidFill>
                      <a:prstDash val="solid"/>
                      <a:round/>
                      <a:headEnd type="none" w="sm" len="sm"/>
                      <a:tailEnd type="none" w="sm" len="sm"/>
                    </a:lnB>
                    <a:solidFill>
                      <a:srgbClr val="0085CB"/>
                    </a:solidFill>
                  </a:tcPr>
                </a:tc>
                <a:tc hMerge="1">
                  <a:txBody>
                    <a:bodyPr/>
                    <a:lstStyle/>
                    <a:p>
                      <a:endParaRPr lang="en-US"/>
                    </a:p>
                  </a:txBody>
                  <a:tcPr/>
                </a:tc>
                <a:extLst>
                  <a:ext uri="{0D108BD9-81ED-4DB2-BD59-A6C34878D82A}">
                    <a16:rowId xmlns:a16="http://schemas.microsoft.com/office/drawing/2014/main" val="10000"/>
                  </a:ext>
                </a:extLst>
              </a:tr>
              <a:tr h="1546250">
                <a:tc gridSpan="2">
                  <a:txBody>
                    <a:bodyPr/>
                    <a:lstStyle/>
                    <a:p>
                      <a:pPr marL="0" marR="0" lvl="0" indent="0" algn="l" rtl="0">
                        <a:lnSpc>
                          <a:spcPct val="100000"/>
                        </a:lnSpc>
                        <a:spcBef>
                          <a:spcPts val="0"/>
                        </a:spcBef>
                        <a:spcAft>
                          <a:spcPts val="0"/>
                        </a:spcAft>
                        <a:buClr>
                          <a:srgbClr val="000000"/>
                        </a:buClr>
                        <a:buSzPts val="1400"/>
                        <a:buFont typeface="Arial"/>
                        <a:buNone/>
                      </a:pPr>
                      <a:r>
                        <a:rPr lang="en-US" sz="1400" u="sng" strike="noStrike" cap="none">
                          <a:solidFill>
                            <a:srgbClr val="0076CF"/>
                          </a:solidFill>
                          <a:hlinkClick r:id="rId3">
                            <a:extLst>
                              <a:ext uri="{A12FA001-AC4F-418D-AE19-62706E023703}">
                                <ahyp:hlinkClr xmlns:ahyp="http://schemas.microsoft.com/office/drawing/2018/hyperlinkcolor" val="tx"/>
                              </a:ext>
                            </a:extLst>
                          </a:hlinkClick>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0"/>
                            </a:ext>
                          </a:extLst>
                        </a:rPr>
                        <a:t>My Name, My Identity: Creating an Inclusive and Respectful School Community Educator Toolk</a:t>
                      </a:r>
                      <a:r>
                        <a:rPr lang="en-US" sz="1400" u="sng" strike="noStrike" cap="none">
                          <a:solidFill>
                            <a:srgbClr val="0076CF"/>
                          </a:solidFill>
                          <a:hlinkClick r:id="rId3">
                            <a:extLst>
                              <a:ext uri="{A12FA001-AC4F-418D-AE19-62706E023703}">
                                <ahyp:hlinkClr xmlns:ahyp="http://schemas.microsoft.com/office/drawing/2018/hyperlinkcolor" val="tx"/>
                              </a:ext>
                            </a:extLst>
                          </a:hlinkClick>
                        </a:rPr>
                        <a:t>it</a:t>
                      </a:r>
                      <a:endParaRPr sz="1400" u="none" strike="noStrike" cap="none">
                        <a:solidFill>
                          <a:srgbClr val="0076CF"/>
                        </a:solidFill>
                      </a:endParaRPr>
                    </a:p>
                  </a:txBody>
                  <a:tcPr marL="91425" marR="91425" marT="91425" marB="91425" anchor="ctr">
                    <a:lnL w="28575" cap="flat" cmpd="sng">
                      <a:solidFill>
                        <a:srgbClr val="0085CB"/>
                      </a:solidFill>
                      <a:prstDash val="solid"/>
                      <a:round/>
                      <a:headEnd type="none" w="sm" len="sm"/>
                      <a:tailEnd type="none" w="sm" len="sm"/>
                    </a:lnL>
                    <a:lnR w="28575" cap="flat" cmpd="sng">
                      <a:solidFill>
                        <a:srgbClr val="0085CB"/>
                      </a:solidFill>
                      <a:prstDash val="solid"/>
                      <a:round/>
                      <a:headEnd type="none" w="sm" len="sm"/>
                      <a:tailEnd type="none" w="sm" len="sm"/>
                    </a:lnR>
                    <a:lnT w="28575" cap="flat" cmpd="sng">
                      <a:solidFill>
                        <a:srgbClr val="0085CB"/>
                      </a:solidFill>
                      <a:prstDash val="solid"/>
                      <a:round/>
                      <a:headEnd type="none" w="sm" len="sm"/>
                      <a:tailEnd type="none" w="sm" len="sm"/>
                    </a:lnT>
                    <a:lnB w="19050" cap="flat" cmpd="sng">
                      <a:solidFill>
                        <a:srgbClr val="9E4A9D">
                          <a:alpha val="0"/>
                        </a:srgbClr>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1"/>
                  </a:ext>
                </a:extLst>
              </a:tr>
              <a:tr h="739225">
                <a:tc gridSpan="2">
                  <a:txBody>
                    <a:bodyPr/>
                    <a:lstStyle/>
                    <a:p>
                      <a:pPr marL="0" marR="0" lvl="0" indent="0" algn="l" rtl="0">
                        <a:lnSpc>
                          <a:spcPct val="100000"/>
                        </a:lnSpc>
                        <a:spcBef>
                          <a:spcPts val="0"/>
                        </a:spcBef>
                        <a:spcAft>
                          <a:spcPts val="0"/>
                        </a:spcAft>
                        <a:buClr>
                          <a:srgbClr val="000000"/>
                        </a:buClr>
                        <a:buSzPts val="1100"/>
                        <a:buFont typeface="Arial"/>
                        <a:buNone/>
                      </a:pPr>
                      <a:r>
                        <a:rPr lang="en-US" sz="1400" u="sng" strike="noStrike" cap="none">
                          <a:solidFill>
                            <a:srgbClr val="0076CF"/>
                          </a:solidFill>
                          <a:hlinkClick r:id="rId4">
                            <a:extLst>
                              <a:ext uri="{A12FA001-AC4F-418D-AE19-62706E023703}">
                                <ahyp:hlinkClr xmlns:ahyp="http://schemas.microsoft.com/office/drawing/2018/hyperlinkcolor" val="tx"/>
                              </a:ext>
                            </a:extLst>
                          </a:hlinkClick>
                        </a:rPr>
                        <a:t>Family Interview Activity</a:t>
                      </a:r>
                      <a:endParaRPr sz="1400" u="none" strike="noStrike" cap="none">
                        <a:solidFill>
                          <a:srgbClr val="0076CF"/>
                        </a:solidFill>
                      </a:endParaRPr>
                    </a:p>
                  </a:txBody>
                  <a:tcPr marL="91425" marR="91425" marT="91425" marB="91425" anchor="ctr">
                    <a:lnL w="28575" cap="flat" cmpd="sng">
                      <a:solidFill>
                        <a:srgbClr val="0085CB"/>
                      </a:solidFill>
                      <a:prstDash val="solid"/>
                      <a:round/>
                      <a:headEnd type="none" w="sm" len="sm"/>
                      <a:tailEnd type="none" w="sm" len="sm"/>
                    </a:lnL>
                    <a:lnR w="28575" cap="flat" cmpd="sng">
                      <a:solidFill>
                        <a:srgbClr val="0085CB"/>
                      </a:solidFill>
                      <a:prstDash val="solid"/>
                      <a:round/>
                      <a:headEnd type="none" w="sm" len="sm"/>
                      <a:tailEnd type="none" w="sm" len="sm"/>
                    </a:lnR>
                    <a:lnT w="19050" cap="flat" cmpd="sng">
                      <a:solidFill>
                        <a:srgbClr val="9E4A9D">
                          <a:alpha val="0"/>
                        </a:srgbClr>
                      </a:solidFill>
                      <a:prstDash val="solid"/>
                      <a:round/>
                      <a:headEnd type="none" w="sm" len="sm"/>
                      <a:tailEnd type="none" w="sm" len="sm"/>
                    </a:lnT>
                    <a:lnB w="19050" cap="flat" cmpd="sng">
                      <a:solidFill>
                        <a:srgbClr val="9E4A9D">
                          <a:alpha val="0"/>
                        </a:srgbClr>
                      </a:solidFill>
                      <a:prstDash val="solid"/>
                      <a:round/>
                      <a:headEnd type="none" w="sm" len="sm"/>
                      <a:tailEnd type="none" w="sm" len="sm"/>
                    </a:lnB>
                    <a:solidFill>
                      <a:srgbClr val="DEF1FD"/>
                    </a:solidFill>
                  </a:tcPr>
                </a:tc>
                <a:tc hMerge="1">
                  <a:txBody>
                    <a:bodyPr/>
                    <a:lstStyle/>
                    <a:p>
                      <a:endParaRPr lang="en-US"/>
                    </a:p>
                  </a:txBody>
                  <a:tcPr/>
                </a:tc>
                <a:extLst>
                  <a:ext uri="{0D108BD9-81ED-4DB2-BD59-A6C34878D82A}">
                    <a16:rowId xmlns:a16="http://schemas.microsoft.com/office/drawing/2014/main" val="10002"/>
                  </a:ext>
                </a:extLst>
              </a:tr>
              <a:tr h="771325">
                <a:tc gridSpan="2">
                  <a:txBody>
                    <a:bodyPr/>
                    <a:lstStyle/>
                    <a:p>
                      <a:pPr marL="0" marR="0" lvl="0" indent="0" algn="l" rtl="0">
                        <a:lnSpc>
                          <a:spcPct val="100000"/>
                        </a:lnSpc>
                        <a:spcBef>
                          <a:spcPts val="0"/>
                        </a:spcBef>
                        <a:spcAft>
                          <a:spcPts val="0"/>
                        </a:spcAft>
                        <a:buClr>
                          <a:srgbClr val="000000"/>
                        </a:buClr>
                        <a:buSzPts val="1100"/>
                        <a:buFont typeface="Arial"/>
                        <a:buNone/>
                      </a:pPr>
                      <a:r>
                        <a:rPr lang="en-US" sz="1400" u="sng" strike="noStrike" cap="none">
                          <a:solidFill>
                            <a:srgbClr val="0076CF"/>
                          </a:solidFill>
                          <a:hlinkClick r:id="rId5">
                            <a:extLst>
                              <a:ext uri="{A12FA001-AC4F-418D-AE19-62706E023703}">
                                <ahyp:hlinkClr xmlns:ahyp="http://schemas.microsoft.com/office/drawing/2018/hyperlinkcolor" val="tx"/>
                              </a:ext>
                            </a:extLst>
                          </a:hlinkClick>
                        </a:rPr>
                        <a:t>Digital Name Badge Project</a:t>
                      </a:r>
                      <a:endParaRPr sz="1400" u="none" strike="noStrike" cap="none">
                        <a:solidFill>
                          <a:srgbClr val="0076CF"/>
                        </a:solidFill>
                      </a:endParaRPr>
                    </a:p>
                  </a:txBody>
                  <a:tcPr marL="91425" marR="91425" marT="91425" marB="91425" anchor="ctr">
                    <a:lnL w="28575" cap="flat" cmpd="sng">
                      <a:solidFill>
                        <a:srgbClr val="0085CB"/>
                      </a:solidFill>
                      <a:prstDash val="solid"/>
                      <a:round/>
                      <a:headEnd type="none" w="sm" len="sm"/>
                      <a:tailEnd type="none" w="sm" len="sm"/>
                    </a:lnL>
                    <a:lnR w="28575" cap="flat" cmpd="sng">
                      <a:solidFill>
                        <a:srgbClr val="0085CB"/>
                      </a:solidFill>
                      <a:prstDash val="solid"/>
                      <a:round/>
                      <a:headEnd type="none" w="sm" len="sm"/>
                      <a:tailEnd type="none" w="sm" len="sm"/>
                    </a:lnR>
                    <a:lnT w="19050" cap="flat" cmpd="sng">
                      <a:solidFill>
                        <a:srgbClr val="9E4A9D">
                          <a:alpha val="0"/>
                        </a:srgbClr>
                      </a:solidFill>
                      <a:prstDash val="solid"/>
                      <a:round/>
                      <a:headEnd type="none" w="sm" len="sm"/>
                      <a:tailEnd type="none" w="sm" len="sm"/>
                    </a:lnT>
                    <a:lnB w="19050" cap="flat" cmpd="sng">
                      <a:solidFill>
                        <a:srgbClr val="9E4A9D">
                          <a:alpha val="0"/>
                        </a:srgbClr>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3"/>
                  </a:ext>
                </a:extLst>
              </a:tr>
              <a:tr h="1033125">
                <a:tc gridSpan="2">
                  <a:txBody>
                    <a:bodyPr/>
                    <a:lstStyle/>
                    <a:p>
                      <a:pPr marL="0" marR="0" lvl="0" indent="0" algn="l" rtl="0">
                        <a:lnSpc>
                          <a:spcPct val="100000"/>
                        </a:lnSpc>
                        <a:spcBef>
                          <a:spcPts val="0"/>
                        </a:spcBef>
                        <a:spcAft>
                          <a:spcPts val="0"/>
                        </a:spcAft>
                        <a:buClr>
                          <a:srgbClr val="000000"/>
                        </a:buClr>
                        <a:buSzPts val="1400"/>
                        <a:buFont typeface="Arial"/>
                        <a:buNone/>
                      </a:pPr>
                      <a:r>
                        <a:rPr lang="en-US" sz="1400" u="sng" strike="noStrike" cap="none">
                          <a:solidFill>
                            <a:srgbClr val="0076CF"/>
                          </a:solidFill>
                          <a:hlinkClick r:id="rId6">
                            <a:extLst>
                              <a:ext uri="{A12FA001-AC4F-418D-AE19-62706E023703}">
                                <ahyp:hlinkClr xmlns:ahyp="http://schemas.microsoft.com/office/drawing/2018/hyperlinkcolor" val="tx"/>
                              </a:ext>
                            </a:extLst>
                          </a:hlinkClick>
                        </a:rPr>
                        <a:t>Resources for Gender and LGTBQ+ Inclusive Schools</a:t>
                      </a:r>
                      <a:endParaRPr sz="1400" u="none" strike="noStrike" cap="none">
                        <a:solidFill>
                          <a:srgbClr val="0076CF"/>
                        </a:solidFill>
                      </a:endParaRPr>
                    </a:p>
                  </a:txBody>
                  <a:tcPr marL="91425" marR="91425" marT="91425" marB="91425" anchor="ctr">
                    <a:lnL w="28575" cap="flat" cmpd="sng">
                      <a:solidFill>
                        <a:srgbClr val="0085CB"/>
                      </a:solidFill>
                      <a:prstDash val="solid"/>
                      <a:round/>
                      <a:headEnd type="none" w="sm" len="sm"/>
                      <a:tailEnd type="none" w="sm" len="sm"/>
                    </a:lnL>
                    <a:lnR w="28575" cap="flat" cmpd="sng">
                      <a:solidFill>
                        <a:srgbClr val="0085CB"/>
                      </a:solidFill>
                      <a:prstDash val="solid"/>
                      <a:round/>
                      <a:headEnd type="none" w="sm" len="sm"/>
                      <a:tailEnd type="none" w="sm" len="sm"/>
                    </a:lnR>
                    <a:lnT w="19050" cap="flat" cmpd="sng">
                      <a:solidFill>
                        <a:srgbClr val="9E4A9D">
                          <a:alpha val="0"/>
                        </a:srgbClr>
                      </a:solidFill>
                      <a:prstDash val="solid"/>
                      <a:round/>
                      <a:headEnd type="none" w="sm" len="sm"/>
                      <a:tailEnd type="none" w="sm" len="sm"/>
                    </a:lnT>
                    <a:lnB w="28575" cap="flat" cmpd="sng">
                      <a:solidFill>
                        <a:srgbClr val="0085CB"/>
                      </a:solidFill>
                      <a:prstDash val="solid"/>
                      <a:round/>
                      <a:headEnd type="none" w="sm" len="sm"/>
                      <a:tailEnd type="none" w="sm" len="sm"/>
                    </a:lnB>
                    <a:solidFill>
                      <a:srgbClr val="DEF1FD"/>
                    </a:solidFill>
                  </a:tcPr>
                </a:tc>
                <a:tc hMerge="1">
                  <a:txBody>
                    <a:bodyPr/>
                    <a:lstStyle/>
                    <a:p>
                      <a:endParaRPr lang="en-US"/>
                    </a:p>
                  </a:txBody>
                  <a:tcPr/>
                </a:tc>
                <a:extLst>
                  <a:ext uri="{0D108BD9-81ED-4DB2-BD59-A6C34878D82A}">
                    <a16:rowId xmlns:a16="http://schemas.microsoft.com/office/drawing/2014/main" val="10004"/>
                  </a:ext>
                </a:extLst>
              </a:tr>
            </a:tbl>
          </a:graphicData>
        </a:graphic>
      </p:graphicFrame>
      <p:sp>
        <p:nvSpPr>
          <p:cNvPr id="268" name="Google Shape;268;g12a94f7e7de_2_37"/>
          <p:cNvSpPr/>
          <p:nvPr/>
        </p:nvSpPr>
        <p:spPr>
          <a:xfrm>
            <a:off x="5899350" y="479225"/>
            <a:ext cx="3848700" cy="1113300"/>
          </a:xfrm>
          <a:prstGeom prst="rect">
            <a:avLst/>
          </a:prstGeom>
          <a:noFill/>
          <a:ln w="28575" cap="flat" cmpd="sng">
            <a:solidFill>
              <a:srgbClr val="00914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900" b="1" i="0" u="none" strike="noStrike" cap="none">
                <a:solidFill>
                  <a:srgbClr val="00914F"/>
                </a:solidFill>
                <a:latin typeface="Arial"/>
                <a:ea typeface="Arial"/>
                <a:cs typeface="Arial"/>
                <a:sym typeface="Arial"/>
              </a:rPr>
              <a:t>Driving Question</a:t>
            </a:r>
            <a:endParaRPr sz="1900" b="1" i="0" u="none" strike="noStrike" cap="none">
              <a:solidFill>
                <a:srgbClr val="00914F"/>
              </a:solidFill>
              <a:latin typeface="Arial"/>
              <a:ea typeface="Arial"/>
              <a:cs typeface="Arial"/>
              <a:sym typeface="Arial"/>
            </a:endParaRPr>
          </a:p>
          <a:p>
            <a:pPr marL="0" marR="0" lvl="0" indent="0" algn="ctr" rtl="0">
              <a:lnSpc>
                <a:spcPct val="100000"/>
              </a:lnSpc>
              <a:spcBef>
                <a:spcPts val="400"/>
              </a:spcBef>
              <a:spcAft>
                <a:spcPts val="0"/>
              </a:spcAft>
              <a:buClr>
                <a:srgbClr val="000000"/>
              </a:buClr>
              <a:buSzPts val="1800"/>
              <a:buFont typeface="Arial"/>
              <a:buNone/>
            </a:pPr>
            <a:r>
              <a:rPr lang="en-US" sz="1500" b="0" i="0" u="none" strike="noStrike" cap="none">
                <a:solidFill>
                  <a:srgbClr val="0C0C0C"/>
                </a:solidFill>
                <a:latin typeface="Arial"/>
                <a:ea typeface="Arial"/>
                <a:cs typeface="Arial"/>
                <a:sym typeface="Arial"/>
              </a:rPr>
              <a:t>What makes you and your family feel safe </a:t>
            </a:r>
            <a:br>
              <a:rPr lang="en-US" sz="1500" b="0" i="0" u="none" strike="noStrike" cap="none">
                <a:solidFill>
                  <a:srgbClr val="0C0C0C"/>
                </a:solidFill>
                <a:latin typeface="Arial"/>
                <a:ea typeface="Arial"/>
                <a:cs typeface="Arial"/>
                <a:sym typeface="Arial"/>
              </a:rPr>
            </a:br>
            <a:r>
              <a:rPr lang="en-US" sz="1500" b="0" i="0" u="none" strike="noStrike" cap="none">
                <a:solidFill>
                  <a:srgbClr val="0C0C0C"/>
                </a:solidFill>
                <a:latin typeface="Arial"/>
                <a:ea typeface="Arial"/>
                <a:cs typeface="Arial"/>
                <a:sym typeface="Arial"/>
              </a:rPr>
              <a:t>and welcomed in your school or class?</a:t>
            </a:r>
            <a:endParaRPr sz="1500" b="0" i="0" u="none" strike="noStrike" cap="none">
              <a:solidFill>
                <a:srgbClr val="1B786E"/>
              </a:solidFill>
              <a:latin typeface="Arial"/>
              <a:ea typeface="Arial"/>
              <a:cs typeface="Arial"/>
              <a:sym typeface="Arial"/>
            </a:endParaRPr>
          </a:p>
        </p:txBody>
      </p:sp>
      <p:graphicFrame>
        <p:nvGraphicFramePr>
          <p:cNvPr id="269" name="Google Shape;269;g12a94f7e7de_2_37"/>
          <p:cNvGraphicFramePr/>
          <p:nvPr/>
        </p:nvGraphicFramePr>
        <p:xfrm>
          <a:off x="357896" y="1789864"/>
          <a:ext cx="3000000" cy="3000000"/>
        </p:xfrm>
        <a:graphic>
          <a:graphicData uri="http://schemas.openxmlformats.org/drawingml/2006/table">
            <a:tbl>
              <a:tblPr>
                <a:noFill/>
                <a:tableStyleId>{1A988C8C-3ED5-45E8-900B-A63D39C7CFE7}</a:tableStyleId>
              </a:tblPr>
              <a:tblGrid>
                <a:gridCol w="2259500">
                  <a:extLst>
                    <a:ext uri="{9D8B030D-6E8A-4147-A177-3AD203B41FA5}">
                      <a16:colId xmlns:a16="http://schemas.microsoft.com/office/drawing/2014/main" val="20000"/>
                    </a:ext>
                  </a:extLst>
                </a:gridCol>
                <a:gridCol w="2259500">
                  <a:extLst>
                    <a:ext uri="{9D8B030D-6E8A-4147-A177-3AD203B41FA5}">
                      <a16:colId xmlns:a16="http://schemas.microsoft.com/office/drawing/2014/main" val="20001"/>
                    </a:ext>
                  </a:extLst>
                </a:gridCol>
                <a:gridCol w="2259500">
                  <a:extLst>
                    <a:ext uri="{9D8B030D-6E8A-4147-A177-3AD203B41FA5}">
                      <a16:colId xmlns:a16="http://schemas.microsoft.com/office/drawing/2014/main" val="20002"/>
                    </a:ext>
                  </a:extLst>
                </a:gridCol>
              </a:tblGrid>
              <a:tr h="720600">
                <a:tc gridSpan="3">
                  <a:txBody>
                    <a:bodyPr/>
                    <a:lstStyle/>
                    <a:p>
                      <a:pPr marL="0" marR="0" lvl="0" indent="0" algn="ctr" rtl="0">
                        <a:lnSpc>
                          <a:spcPct val="100000"/>
                        </a:lnSpc>
                        <a:spcBef>
                          <a:spcPts val="0"/>
                        </a:spcBef>
                        <a:spcAft>
                          <a:spcPts val="0"/>
                        </a:spcAft>
                        <a:buClr>
                          <a:schemeClr val="dk1"/>
                        </a:buClr>
                        <a:buSzPts val="1800"/>
                        <a:buFont typeface="Arial"/>
                        <a:buNone/>
                      </a:pPr>
                      <a:r>
                        <a:rPr lang="en-US" sz="1800" b="1" u="none" strike="noStrike" cap="none">
                          <a:solidFill>
                            <a:schemeClr val="lt1"/>
                          </a:solidFill>
                        </a:rPr>
                        <a:t>Choice Board of </a:t>
                      </a:r>
                      <a:r>
                        <a:rPr lang="en-US" sz="1800" b="1" u="none" strike="noStrike" cap="none">
                          <a:solidFill>
                            <a:schemeClr val="lt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1"/>
                            </a:ext>
                          </a:extLst>
                        </a:rPr>
                        <a:t>Project Ideas</a:t>
                      </a:r>
                      <a:endParaRPr sz="1800" b="1" u="none" strike="noStrike" cap="none">
                        <a:solidFill>
                          <a:schemeClr val="lt1"/>
                        </a:solidFill>
                      </a:endParaRPr>
                    </a:p>
                    <a:p>
                      <a:pPr marL="0" marR="0" lvl="0" indent="0" algn="ctr" rtl="0">
                        <a:lnSpc>
                          <a:spcPct val="100000"/>
                        </a:lnSpc>
                        <a:spcBef>
                          <a:spcPts val="0"/>
                        </a:spcBef>
                        <a:spcAft>
                          <a:spcPts val="0"/>
                        </a:spcAft>
                        <a:buClr>
                          <a:srgbClr val="000000"/>
                        </a:buClr>
                        <a:buSzPts val="1600"/>
                        <a:buFont typeface="Arial"/>
                        <a:buNone/>
                      </a:pPr>
                      <a:r>
                        <a:rPr lang="en-US" sz="1600" u="none" strike="noStrike" cap="none">
                          <a:solidFill>
                            <a:schemeClr val="lt1"/>
                          </a:solidFill>
                        </a:rPr>
                        <a:t>Complete at least one project as a school or class </a:t>
                      </a:r>
                      <a:endParaRPr sz="1600" u="none" strike="noStrike" cap="none"/>
                    </a:p>
                  </a:txBody>
                  <a:tcPr marL="75425" marR="75425" marT="97525" marB="97525">
                    <a:lnL w="28575" cap="flat" cmpd="sng">
                      <a:solidFill>
                        <a:srgbClr val="9E4A9D"/>
                      </a:solidFill>
                      <a:prstDash val="solid"/>
                      <a:round/>
                      <a:headEnd type="none" w="sm" len="sm"/>
                      <a:tailEnd type="none" w="sm" len="sm"/>
                    </a:lnL>
                    <a:lnR w="28575" cap="flat" cmpd="sng">
                      <a:solidFill>
                        <a:srgbClr val="9E4A9D"/>
                      </a:solidFill>
                      <a:prstDash val="solid"/>
                      <a:round/>
                      <a:headEnd type="none" w="sm" len="sm"/>
                      <a:tailEnd type="none" w="sm" len="sm"/>
                    </a:lnR>
                    <a:lnT w="28575" cap="flat" cmpd="sng">
                      <a:solidFill>
                        <a:srgbClr val="9E4A9D"/>
                      </a:solidFill>
                      <a:prstDash val="solid"/>
                      <a:round/>
                      <a:headEnd type="none" w="sm" len="sm"/>
                      <a:tailEnd type="none" w="sm" len="sm"/>
                    </a:lnT>
                    <a:lnB w="19050" cap="flat" cmpd="sng">
                      <a:solidFill>
                        <a:srgbClr val="9E4A9D"/>
                      </a:solidFill>
                      <a:prstDash val="solid"/>
                      <a:round/>
                      <a:headEnd type="none" w="sm" len="sm"/>
                      <a:tailEnd type="none" w="sm" len="sm"/>
                    </a:lnB>
                    <a:solidFill>
                      <a:srgbClr val="9E4B9E"/>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013575">
                <a:tc>
                  <a:txBody>
                    <a:bodyPr/>
                    <a:lstStyle/>
                    <a:p>
                      <a:pPr marL="0" marR="0" lvl="0" indent="0" algn="ctr" rtl="0">
                        <a:lnSpc>
                          <a:spcPct val="100000"/>
                        </a:lnSpc>
                        <a:spcBef>
                          <a:spcPts val="0"/>
                        </a:spcBef>
                        <a:spcAft>
                          <a:spcPts val="0"/>
                        </a:spcAft>
                        <a:buClr>
                          <a:schemeClr val="dk1"/>
                        </a:buClr>
                        <a:buSzPts val="1200"/>
                        <a:buFont typeface="Arial"/>
                        <a:buNone/>
                      </a:pPr>
                      <a:r>
                        <a:rPr lang="en-US" sz="1400" u="none" strike="noStrike" cap="none"/>
                        <a:t>Encourage students to create a physical or virtual </a:t>
                      </a:r>
                      <a:r>
                        <a:rPr lang="en-US" sz="1400" u="none" strike="noStrike" cap="none">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2"/>
                            </a:ext>
                          </a:extLst>
                        </a:rPr>
                        <a:t>space</a:t>
                      </a:r>
                      <a:r>
                        <a:rPr lang="en-US" sz="1400" u="none" strike="noStrike" cap="none"/>
                        <a:t> in their classroom or school that showcases ALL community members’ names &amp; identities. Share student samples. </a:t>
                      </a:r>
                      <a:endParaRPr sz="1400" u="none" strike="noStrike" cap="none"/>
                    </a:p>
                  </a:txBody>
                  <a:tcPr marL="75425" marR="75425" marT="97525" marB="97525" anchor="ctr">
                    <a:lnL w="28575" cap="flat" cmpd="sng">
                      <a:solidFill>
                        <a:srgbClr val="9E4A9D"/>
                      </a:solidFill>
                      <a:prstDash val="solid"/>
                      <a:round/>
                      <a:headEnd type="none" w="sm" len="sm"/>
                      <a:tailEnd type="none" w="sm" len="sm"/>
                    </a:lnL>
                    <a:lnR w="19050" cap="flat" cmpd="sng">
                      <a:solidFill>
                        <a:srgbClr val="0085CB">
                          <a:alpha val="0"/>
                        </a:srgbClr>
                      </a:solidFill>
                      <a:prstDash val="solid"/>
                      <a:round/>
                      <a:headEnd type="none" w="sm" len="sm"/>
                      <a:tailEnd type="none" w="sm" len="sm"/>
                    </a:lnR>
                    <a:lnT w="19050" cap="flat" cmpd="sng">
                      <a:solidFill>
                        <a:srgbClr val="9E4A9D"/>
                      </a:solidFill>
                      <a:prstDash val="solid"/>
                      <a:round/>
                      <a:headEnd type="none" w="sm" len="sm"/>
                      <a:tailEnd type="none" w="sm" len="sm"/>
                    </a:lnT>
                    <a:lnB w="19050" cap="flat" cmpd="sng">
                      <a:solidFill>
                        <a:srgbClr val="0085CB">
                          <a:alpha val="0"/>
                        </a:srgbClr>
                      </a:solidFill>
                      <a:prstDash val="solid"/>
                      <a:round/>
                      <a:headEnd type="none" w="sm" len="sm"/>
                      <a:tailEnd type="none" w="sm" len="sm"/>
                    </a:lnB>
                    <a:solidFill>
                      <a:srgbClr val="EEE1EE"/>
                    </a:solidFill>
                  </a:tcPr>
                </a:tc>
                <a:tc>
                  <a:txBody>
                    <a:bodyPr/>
                    <a:lstStyle/>
                    <a:p>
                      <a:pPr marL="0" marR="0" lvl="0" indent="0" algn="ctr" rtl="0">
                        <a:lnSpc>
                          <a:spcPct val="100000"/>
                        </a:lnSpc>
                        <a:spcBef>
                          <a:spcPts val="0"/>
                        </a:spcBef>
                        <a:spcAft>
                          <a:spcPts val="0"/>
                        </a:spcAft>
                        <a:buClr>
                          <a:schemeClr val="dk1"/>
                        </a:buClr>
                        <a:buSzPts val="1200"/>
                        <a:buFont typeface="Arial"/>
                        <a:buNone/>
                      </a:pPr>
                      <a:r>
                        <a:rPr lang="en-US" sz="1400" b="1" u="none" strike="noStrike" cap="none">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3"/>
                            </a:ext>
                          </a:extLst>
                        </a:rPr>
                        <a:t>Choose</a:t>
                      </a:r>
                      <a:r>
                        <a:rPr lang="en-US" sz="1400" b="1" u="none" strike="noStrike" cap="none">
                          <a:solidFill>
                            <a:schemeClr val="dk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4"/>
                            </a:ext>
                          </a:extLst>
                        </a:rPr>
                        <a:t> Your Own Adventure</a:t>
                      </a:r>
                      <a:endParaRPr sz="1400" b="1" u="none" strike="noStrike" cap="none">
                        <a:solidFill>
                          <a:schemeClr val="dk1"/>
                        </a:solidFill>
                      </a:endParaRPr>
                    </a:p>
                    <a:p>
                      <a:pPr marL="0" marR="0" lvl="0" indent="0" algn="ctr" rtl="0">
                        <a:lnSpc>
                          <a:spcPct val="100000"/>
                        </a:lnSpc>
                        <a:spcBef>
                          <a:spcPts val="0"/>
                        </a:spcBef>
                        <a:spcAft>
                          <a:spcPts val="0"/>
                        </a:spcAft>
                        <a:buClr>
                          <a:schemeClr val="dk1"/>
                        </a:buClr>
                        <a:buSzPts val="1200"/>
                        <a:buFont typeface="Arial"/>
                        <a:buNone/>
                      </a:pPr>
                      <a:r>
                        <a:rPr lang="en-US" sz="1400" u="none" strike="noStrike" cap="none">
                          <a:solidFill>
                            <a:schemeClr val="dk1"/>
                          </a:solidFill>
                        </a:rPr>
                        <a:t>Try a new or existing project that you are excited about in your school or classroom. Share an artifact from your project.</a:t>
                      </a:r>
                      <a:endParaRPr sz="1400" u="none" strike="noStrike" cap="none">
                        <a:solidFill>
                          <a:schemeClr val="dk1"/>
                        </a:solidFill>
                      </a:endParaRPr>
                    </a:p>
                  </a:txBody>
                  <a:tcPr marL="75425" marR="75425" marT="97525" marB="97525" anchor="ctr">
                    <a:lnL w="19050" cap="flat" cmpd="sng">
                      <a:solidFill>
                        <a:srgbClr val="0085CB">
                          <a:alpha val="0"/>
                        </a:srgbClr>
                      </a:solidFill>
                      <a:prstDash val="solid"/>
                      <a:round/>
                      <a:headEnd type="none" w="sm" len="sm"/>
                      <a:tailEnd type="none" w="sm" len="sm"/>
                    </a:lnL>
                    <a:lnR w="19050" cap="flat" cmpd="sng">
                      <a:solidFill>
                        <a:srgbClr val="0085CB">
                          <a:alpha val="0"/>
                        </a:srgbClr>
                      </a:solidFill>
                      <a:prstDash val="solid"/>
                      <a:round/>
                      <a:headEnd type="none" w="sm" len="sm"/>
                      <a:tailEnd type="none" w="sm" len="sm"/>
                    </a:lnR>
                    <a:lnT w="19050" cap="flat" cmpd="sng">
                      <a:solidFill>
                        <a:srgbClr val="9E4A9D"/>
                      </a:solidFill>
                      <a:prstDash val="solid"/>
                      <a:round/>
                      <a:headEnd type="none" w="sm" len="sm"/>
                      <a:tailEnd type="none" w="sm" len="sm"/>
                    </a:lnT>
                    <a:lnB w="19050" cap="flat" cmpd="sng">
                      <a:solidFill>
                        <a:srgbClr val="0085CB">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400" u="none" strike="noStrike" cap="none"/>
                        <a:t>Create and swap </a:t>
                      </a:r>
                      <a:r>
                        <a:rPr lang="en-US" sz="1400" u="sng" strike="noStrike" cap="none">
                          <a:solidFill>
                            <a:srgbClr val="0076CF"/>
                          </a:solidFill>
                          <a:hlinkClick r:id="rId7">
                            <a:extLst>
                              <a:ext uri="{A12FA001-AC4F-418D-AE19-62706E023703}">
                                <ahyp:hlinkClr xmlns:ahyp="http://schemas.microsoft.com/office/drawing/2018/hyperlinkcolor" val="tx"/>
                              </a:ext>
                            </a:extLst>
                          </a:hlinkClick>
                        </a:rPr>
                        <a:t>name story stickers</a:t>
                      </a:r>
                      <a:r>
                        <a:rPr lang="en-US" sz="1400" u="none" strike="noStrike" cap="none"/>
                        <a:t>. Share student samples.</a:t>
                      </a:r>
                      <a:endParaRPr sz="1400" u="none" strike="noStrike" cap="none"/>
                    </a:p>
                  </a:txBody>
                  <a:tcPr marL="75425" marR="75425" marT="97525" marB="97525" anchor="ctr">
                    <a:lnL w="19050" cap="flat" cmpd="sng">
                      <a:solidFill>
                        <a:srgbClr val="0085CB">
                          <a:alpha val="0"/>
                        </a:srgbClr>
                      </a:solidFill>
                      <a:prstDash val="solid"/>
                      <a:round/>
                      <a:headEnd type="none" w="sm" len="sm"/>
                      <a:tailEnd type="none" w="sm" len="sm"/>
                    </a:lnL>
                    <a:lnR w="28575" cap="flat" cmpd="sng">
                      <a:solidFill>
                        <a:srgbClr val="9E4A9D"/>
                      </a:solidFill>
                      <a:prstDash val="solid"/>
                      <a:round/>
                      <a:headEnd type="none" w="sm" len="sm"/>
                      <a:tailEnd type="none" w="sm" len="sm"/>
                    </a:lnR>
                    <a:lnT w="19050" cap="flat" cmpd="sng">
                      <a:solidFill>
                        <a:srgbClr val="9E4A9D"/>
                      </a:solidFill>
                      <a:prstDash val="solid"/>
                      <a:round/>
                      <a:headEnd type="none" w="sm" len="sm"/>
                      <a:tailEnd type="none" w="sm" len="sm"/>
                    </a:lnT>
                    <a:lnB w="19050" cap="flat" cmpd="sng">
                      <a:solidFill>
                        <a:srgbClr val="0085CB">
                          <a:alpha val="0"/>
                        </a:srgbClr>
                      </a:solidFill>
                      <a:prstDash val="solid"/>
                      <a:round/>
                      <a:headEnd type="none" w="sm" len="sm"/>
                      <a:tailEnd type="none" w="sm" len="sm"/>
                    </a:lnB>
                    <a:solidFill>
                      <a:srgbClr val="EEE1EE"/>
                    </a:solidFill>
                  </a:tcPr>
                </a:tc>
                <a:extLst>
                  <a:ext uri="{0D108BD9-81ED-4DB2-BD59-A6C34878D82A}">
                    <a16:rowId xmlns:a16="http://schemas.microsoft.com/office/drawing/2014/main" val="10001"/>
                  </a:ext>
                </a:extLst>
              </a:tr>
              <a:tr h="2073175">
                <a:tc>
                  <a:txBody>
                    <a:bodyPr/>
                    <a:lstStyle/>
                    <a:p>
                      <a:pPr marL="0" marR="0" lvl="0" indent="0" algn="ctr" rtl="0">
                        <a:lnSpc>
                          <a:spcPct val="100000"/>
                        </a:lnSpc>
                        <a:spcBef>
                          <a:spcPts val="0"/>
                        </a:spcBef>
                        <a:spcAft>
                          <a:spcPts val="0"/>
                        </a:spcAft>
                        <a:buClr>
                          <a:srgbClr val="000000"/>
                        </a:buClr>
                        <a:buSzPts val="1900"/>
                        <a:buFont typeface="Arial"/>
                        <a:buNone/>
                      </a:pPr>
                      <a:r>
                        <a:rPr lang="en-US" sz="1400" u="sng" strike="noStrike" cap="none">
                          <a:solidFill>
                            <a:srgbClr val="0076CF"/>
                          </a:solidFill>
                          <a:hlinkClick r:id="rId8">
                            <a:extLst>
                              <a:ext uri="{A12FA001-AC4F-418D-AE19-62706E023703}">
                                <ahyp:hlinkClr xmlns:ahyp="http://schemas.microsoft.com/office/drawing/2018/hyperlinkcolor" val="tx"/>
                              </a:ext>
                            </a:extLst>
                          </a:hlinkClick>
                        </a:rPr>
                        <a:t>Create a pledge</a:t>
                      </a:r>
                      <a:r>
                        <a:rPr lang="en-US" sz="1400" u="none" strike="noStrike" cap="none"/>
                        <a:t> that helps students feel they belong and are respected. Share student samples.</a:t>
                      </a:r>
                      <a:endParaRPr sz="1400" u="none" strike="noStrike" cap="none"/>
                    </a:p>
                  </a:txBody>
                  <a:tcPr marL="75425" marR="75425" marT="97525" marB="97525" anchor="ctr">
                    <a:lnL w="28575" cap="flat" cmpd="sng">
                      <a:solidFill>
                        <a:srgbClr val="9E4A9D"/>
                      </a:solidFill>
                      <a:prstDash val="solid"/>
                      <a:round/>
                      <a:headEnd type="none" w="sm" len="sm"/>
                      <a:tailEnd type="none" w="sm" len="sm"/>
                    </a:lnL>
                    <a:lnR w="19050" cap="flat" cmpd="sng">
                      <a:solidFill>
                        <a:srgbClr val="0085CB">
                          <a:alpha val="0"/>
                        </a:srgbClr>
                      </a:solidFill>
                      <a:prstDash val="solid"/>
                      <a:round/>
                      <a:headEnd type="none" w="sm" len="sm"/>
                      <a:tailEnd type="none" w="sm" len="sm"/>
                    </a:lnR>
                    <a:lnT w="19050" cap="flat" cmpd="sng">
                      <a:solidFill>
                        <a:srgbClr val="0085CB">
                          <a:alpha val="0"/>
                        </a:srgbClr>
                      </a:solidFill>
                      <a:prstDash val="solid"/>
                      <a:round/>
                      <a:headEnd type="none" w="sm" len="sm"/>
                      <a:tailEnd type="none" w="sm" len="sm"/>
                    </a:lnT>
                    <a:lnB w="28575" cap="flat" cmpd="sng">
                      <a:solidFill>
                        <a:srgbClr val="9E4A9D"/>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400" u="none" strike="noStrike" cap="none">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5"/>
                            </a:ext>
                          </a:extLst>
                        </a:rPr>
                        <a:t>Invite students to share their name stories as “</a:t>
                      </a:r>
                      <a:r>
                        <a:rPr lang="en-US" sz="1400" u="sng" strike="noStrike" cap="none">
                          <a:solidFill>
                            <a:srgbClr val="0076CF"/>
                          </a:solidFill>
                          <a:hlinkClick r:id="rId9">
                            <a:extLst>
                              <a:ext uri="{A12FA001-AC4F-418D-AE19-62706E023703}">
                                <ahyp:hlinkClr xmlns:ahyp="http://schemas.microsoft.com/office/drawing/2018/hyperlinkcolor" val="tx"/>
                              </a:ext>
                            </a:extLst>
                          </a:hlinkClick>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6"/>
                            </a:ext>
                          </a:extLst>
                        </a:rPr>
                        <a:t>Name of the Day</a:t>
                      </a:r>
                      <a:r>
                        <a:rPr lang="en-US" sz="1400" u="none" strike="noStrike" cap="none">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7"/>
                            </a:ext>
                          </a:extLst>
                        </a:rPr>
                        <a:t>” during morning announcements. Share student written or recorded samples. </a:t>
                      </a:r>
                      <a:endParaRPr sz="1400" u="none" strike="noStrike" cap="none"/>
                    </a:p>
                  </a:txBody>
                  <a:tcPr marL="75425" marR="75425" marT="97525" marB="97525" anchor="ctr">
                    <a:lnL w="19050" cap="flat" cmpd="sng">
                      <a:solidFill>
                        <a:srgbClr val="0085CB">
                          <a:alpha val="0"/>
                        </a:srgbClr>
                      </a:solidFill>
                      <a:prstDash val="solid"/>
                      <a:round/>
                      <a:headEnd type="none" w="sm" len="sm"/>
                      <a:tailEnd type="none" w="sm" len="sm"/>
                    </a:lnL>
                    <a:lnR w="19050" cap="flat" cmpd="sng">
                      <a:solidFill>
                        <a:srgbClr val="0085CB">
                          <a:alpha val="0"/>
                        </a:srgbClr>
                      </a:solidFill>
                      <a:prstDash val="solid"/>
                      <a:round/>
                      <a:headEnd type="none" w="sm" len="sm"/>
                      <a:tailEnd type="none" w="sm" len="sm"/>
                    </a:lnR>
                    <a:lnT w="19050" cap="flat" cmpd="sng">
                      <a:solidFill>
                        <a:srgbClr val="0085CB">
                          <a:alpha val="0"/>
                        </a:srgbClr>
                      </a:solidFill>
                      <a:prstDash val="solid"/>
                      <a:round/>
                      <a:headEnd type="none" w="sm" len="sm"/>
                      <a:tailEnd type="none" w="sm" len="sm"/>
                    </a:lnT>
                    <a:lnB w="28575" cap="flat" cmpd="sng">
                      <a:solidFill>
                        <a:srgbClr val="9E4A9D"/>
                      </a:solidFill>
                      <a:prstDash val="solid"/>
                      <a:round/>
                      <a:headEnd type="none" w="sm" len="sm"/>
                      <a:tailEnd type="none" w="sm" len="sm"/>
                    </a:lnB>
                    <a:solidFill>
                      <a:srgbClr val="EEE1EE"/>
                    </a:solidFill>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400" u="none" strike="noStrike" cap="none"/>
                        <a:t>Design a paper or digital name badge that students will present to peers or family. Share student samples.</a:t>
                      </a:r>
                      <a:endParaRPr sz="1400" u="none" strike="noStrike" cap="none"/>
                    </a:p>
                  </a:txBody>
                  <a:tcPr marL="75425" marR="75425" marT="97525" marB="97525" anchor="ctr">
                    <a:lnL w="19050" cap="flat" cmpd="sng">
                      <a:solidFill>
                        <a:srgbClr val="0085CB">
                          <a:alpha val="0"/>
                        </a:srgbClr>
                      </a:solidFill>
                      <a:prstDash val="solid"/>
                      <a:round/>
                      <a:headEnd type="none" w="sm" len="sm"/>
                      <a:tailEnd type="none" w="sm" len="sm"/>
                    </a:lnL>
                    <a:lnR w="28575" cap="flat" cmpd="sng">
                      <a:solidFill>
                        <a:srgbClr val="9E4A9D"/>
                      </a:solidFill>
                      <a:prstDash val="solid"/>
                      <a:round/>
                      <a:headEnd type="none" w="sm" len="sm"/>
                      <a:tailEnd type="none" w="sm" len="sm"/>
                    </a:lnR>
                    <a:lnT w="19050" cap="flat" cmpd="sng">
                      <a:solidFill>
                        <a:srgbClr val="0085CB">
                          <a:alpha val="0"/>
                        </a:srgbClr>
                      </a:solidFill>
                      <a:prstDash val="solid"/>
                      <a:round/>
                      <a:headEnd type="none" w="sm" len="sm"/>
                      <a:tailEnd type="none" w="sm" len="sm"/>
                    </a:lnT>
                    <a:lnB w="28575" cap="flat" cmpd="sng">
                      <a:solidFill>
                        <a:srgbClr val="9E4A9D"/>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pic>
        <p:nvPicPr>
          <p:cNvPr id="270" name="Google Shape;270;g12a94f7e7de_2_37"/>
          <p:cNvPicPr preferRelativeResize="0"/>
          <p:nvPr/>
        </p:nvPicPr>
        <p:blipFill rotWithShape="1">
          <a:blip r:embed="rId10">
            <a:alphaModFix/>
          </a:blip>
          <a:srcRect l="139" r="129"/>
          <a:stretch/>
        </p:blipFill>
        <p:spPr>
          <a:xfrm>
            <a:off x="275750" y="543625"/>
            <a:ext cx="1012800" cy="1012801"/>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g12a94f7e7de_2_15"/>
          <p:cNvSpPr txBox="1"/>
          <p:nvPr/>
        </p:nvSpPr>
        <p:spPr>
          <a:xfrm>
            <a:off x="1292450" y="513925"/>
            <a:ext cx="4445700" cy="1072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800"/>
              <a:buFont typeface="Arial"/>
              <a:buNone/>
            </a:pPr>
            <a:r>
              <a:rPr lang="en-US" sz="3400" b="1" i="0" u="none" strike="noStrike" cap="none">
                <a:solidFill>
                  <a:srgbClr val="00914F"/>
                </a:solidFill>
                <a:latin typeface="Arial"/>
                <a:ea typeface="Arial"/>
                <a:cs typeface="Arial"/>
                <a:sym typeface="Arial"/>
              </a:rPr>
              <a:t>Building Community</a:t>
            </a:r>
            <a:endParaRPr sz="3400" b="1" i="0" u="none" strike="noStrike" cap="none">
              <a:solidFill>
                <a:srgbClr val="00914F"/>
              </a:solidFill>
              <a:latin typeface="Arial"/>
              <a:ea typeface="Arial"/>
              <a:cs typeface="Arial"/>
              <a:sym typeface="Arial"/>
            </a:endParaRPr>
          </a:p>
          <a:p>
            <a:pPr marL="0" marR="0" lvl="0" indent="0" algn="l" rtl="0">
              <a:lnSpc>
                <a:spcPct val="100000"/>
              </a:lnSpc>
              <a:spcBef>
                <a:spcPts val="200"/>
              </a:spcBef>
              <a:spcAft>
                <a:spcPts val="0"/>
              </a:spcAft>
              <a:buClr>
                <a:srgbClr val="000000"/>
              </a:buClr>
              <a:buSzPts val="2400"/>
              <a:buFont typeface="Arial"/>
              <a:buNone/>
            </a:pPr>
            <a:r>
              <a:rPr lang="en-US" sz="2200" b="0" i="0" u="none" strike="noStrike" cap="none">
                <a:solidFill>
                  <a:srgbClr val="00914F"/>
                </a:solidFill>
                <a:latin typeface="Arial"/>
                <a:ea typeface="Arial"/>
                <a:cs typeface="Arial"/>
                <a:sym typeface="Arial"/>
              </a:rPr>
              <a:t>Belonging, Inclusion &amp; Respect</a:t>
            </a:r>
            <a:endParaRPr sz="2200" b="0" i="0" u="none" strike="noStrike" cap="none">
              <a:solidFill>
                <a:srgbClr val="00914F"/>
              </a:solidFill>
              <a:latin typeface="Arial"/>
              <a:ea typeface="Arial"/>
              <a:cs typeface="Arial"/>
              <a:sym typeface="Arial"/>
            </a:endParaRPr>
          </a:p>
        </p:txBody>
      </p:sp>
      <p:sp>
        <p:nvSpPr>
          <p:cNvPr id="276" name="Google Shape;276;g12a94f7e7de_2_15"/>
          <p:cNvSpPr/>
          <p:nvPr/>
        </p:nvSpPr>
        <p:spPr>
          <a:xfrm>
            <a:off x="5899350" y="479225"/>
            <a:ext cx="3848700" cy="1111800"/>
          </a:xfrm>
          <a:prstGeom prst="rect">
            <a:avLst/>
          </a:prstGeom>
          <a:noFill/>
          <a:ln w="28575" cap="flat" cmpd="sng">
            <a:solidFill>
              <a:srgbClr val="00914F"/>
            </a:solidFill>
            <a:prstDash val="solid"/>
            <a:round/>
            <a:headEnd type="none" w="sm" len="sm"/>
            <a:tailEnd type="none" w="sm" len="sm"/>
          </a:ln>
        </p:spPr>
        <p:txBody>
          <a:bodyPr spcFirstLastPara="1" wrap="square" lIns="91425" tIns="45700" rIns="91425" bIns="91425" anchor="t"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900" b="1" i="0" u="none" strike="noStrike" cap="none">
                <a:solidFill>
                  <a:srgbClr val="00914F"/>
                </a:solidFill>
                <a:latin typeface="Arial"/>
                <a:ea typeface="Arial"/>
                <a:cs typeface="Arial"/>
                <a:sym typeface="Arial"/>
              </a:rPr>
              <a:t>Driving Question</a:t>
            </a:r>
            <a:endParaRPr sz="1900" b="1" i="0" u="none" strike="noStrike" cap="none">
              <a:solidFill>
                <a:srgbClr val="00914F"/>
              </a:solidFill>
              <a:latin typeface="Arial"/>
              <a:ea typeface="Arial"/>
              <a:cs typeface="Arial"/>
              <a:sym typeface="Arial"/>
            </a:endParaRPr>
          </a:p>
          <a:p>
            <a:pPr marL="0" marR="0" lvl="0" indent="0" algn="ctr" rtl="0">
              <a:lnSpc>
                <a:spcPct val="100000"/>
              </a:lnSpc>
              <a:spcBef>
                <a:spcPts val="0"/>
              </a:spcBef>
              <a:spcAft>
                <a:spcPts val="0"/>
              </a:spcAft>
              <a:buClr>
                <a:schemeClr val="dk1"/>
              </a:buClr>
              <a:buSzPts val="1100"/>
              <a:buFont typeface="Arial"/>
              <a:buNone/>
            </a:pPr>
            <a:r>
              <a:rPr lang="en-US" sz="1500" b="0" i="0" u="none" strike="noStrike" cap="none">
                <a:solidFill>
                  <a:srgbClr val="0C0C0C"/>
                </a:solidFill>
                <a:latin typeface="Arial"/>
                <a:ea typeface="Arial"/>
                <a:cs typeface="Arial"/>
                <a:sym typeface="Arial"/>
              </a:rPr>
              <a:t>What makes you and your family feel </a:t>
            </a:r>
            <a:br>
              <a:rPr lang="en-US" sz="1500" b="0" i="0" u="none" strike="noStrike" cap="none">
                <a:solidFill>
                  <a:srgbClr val="0C0C0C"/>
                </a:solidFill>
                <a:latin typeface="Arial"/>
                <a:ea typeface="Arial"/>
                <a:cs typeface="Arial"/>
                <a:sym typeface="Arial"/>
              </a:rPr>
            </a:br>
            <a:r>
              <a:rPr lang="en-US" sz="1500" b="0" i="0" u="none" strike="noStrike" cap="none">
                <a:solidFill>
                  <a:srgbClr val="0C0C0C"/>
                </a:solidFill>
                <a:latin typeface="Arial"/>
                <a:ea typeface="Arial"/>
                <a:cs typeface="Arial"/>
                <a:sym typeface="Arial"/>
              </a:rPr>
              <a:t>you belong and are respected in </a:t>
            </a:r>
            <a:br>
              <a:rPr lang="en-US" sz="1500" b="0" i="0" u="none" strike="noStrike" cap="none">
                <a:solidFill>
                  <a:srgbClr val="0C0C0C"/>
                </a:solidFill>
                <a:latin typeface="Arial"/>
                <a:ea typeface="Arial"/>
                <a:cs typeface="Arial"/>
                <a:sym typeface="Arial"/>
              </a:rPr>
            </a:br>
            <a:r>
              <a:rPr lang="en-US" sz="1500" b="0" i="0" u="none" strike="noStrike" cap="none">
                <a:solidFill>
                  <a:srgbClr val="0C0C0C"/>
                </a:solidFill>
                <a:latin typeface="Arial"/>
                <a:ea typeface="Arial"/>
                <a:cs typeface="Arial"/>
                <a:sym typeface="Arial"/>
              </a:rPr>
              <a:t>your school or class?</a:t>
            </a:r>
            <a:endParaRPr sz="1500" b="0" i="0" u="none" strike="noStrike" cap="none">
              <a:solidFill>
                <a:srgbClr val="1B786E"/>
              </a:solidFill>
              <a:latin typeface="Arial"/>
              <a:ea typeface="Arial"/>
              <a:cs typeface="Arial"/>
              <a:sym typeface="Arial"/>
            </a:endParaRPr>
          </a:p>
        </p:txBody>
      </p:sp>
      <p:graphicFrame>
        <p:nvGraphicFramePr>
          <p:cNvPr id="277" name="Google Shape;277;g12a94f7e7de_2_15"/>
          <p:cNvGraphicFramePr/>
          <p:nvPr/>
        </p:nvGraphicFramePr>
        <p:xfrm>
          <a:off x="357896" y="1789864"/>
          <a:ext cx="3000000" cy="3000000"/>
        </p:xfrm>
        <a:graphic>
          <a:graphicData uri="http://schemas.openxmlformats.org/drawingml/2006/table">
            <a:tbl>
              <a:tblPr>
                <a:noFill/>
                <a:tableStyleId>{1A988C8C-3ED5-45E8-900B-A63D39C7CFE7}</a:tableStyleId>
              </a:tblPr>
              <a:tblGrid>
                <a:gridCol w="2259500">
                  <a:extLst>
                    <a:ext uri="{9D8B030D-6E8A-4147-A177-3AD203B41FA5}">
                      <a16:colId xmlns:a16="http://schemas.microsoft.com/office/drawing/2014/main" val="20000"/>
                    </a:ext>
                  </a:extLst>
                </a:gridCol>
                <a:gridCol w="2259500">
                  <a:extLst>
                    <a:ext uri="{9D8B030D-6E8A-4147-A177-3AD203B41FA5}">
                      <a16:colId xmlns:a16="http://schemas.microsoft.com/office/drawing/2014/main" val="20001"/>
                    </a:ext>
                  </a:extLst>
                </a:gridCol>
                <a:gridCol w="2259500">
                  <a:extLst>
                    <a:ext uri="{9D8B030D-6E8A-4147-A177-3AD203B41FA5}">
                      <a16:colId xmlns:a16="http://schemas.microsoft.com/office/drawing/2014/main" val="20002"/>
                    </a:ext>
                  </a:extLst>
                </a:gridCol>
              </a:tblGrid>
              <a:tr h="720600">
                <a:tc gridSpan="3">
                  <a:txBody>
                    <a:bodyPr/>
                    <a:lstStyle/>
                    <a:p>
                      <a:pPr marL="0" marR="0" lvl="0" indent="0" algn="ctr" rtl="0">
                        <a:lnSpc>
                          <a:spcPct val="100000"/>
                        </a:lnSpc>
                        <a:spcBef>
                          <a:spcPts val="0"/>
                        </a:spcBef>
                        <a:spcAft>
                          <a:spcPts val="0"/>
                        </a:spcAft>
                        <a:buClr>
                          <a:srgbClr val="000000"/>
                        </a:buClr>
                        <a:buSzPts val="1800"/>
                        <a:buFont typeface="Arial"/>
                        <a:buNone/>
                      </a:pPr>
                      <a:r>
                        <a:rPr lang="en-US" sz="1800" b="1" u="none" strike="noStrike" cap="none">
                          <a:solidFill>
                            <a:schemeClr val="lt1"/>
                          </a:solidFill>
                        </a:rPr>
                        <a:t>Choice Board of </a:t>
                      </a:r>
                      <a:r>
                        <a:rPr lang="en-US" sz="1800" b="1" u="none" strike="noStrike" cap="none">
                          <a:solidFill>
                            <a:schemeClr val="lt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8"/>
                            </a:ext>
                          </a:extLst>
                        </a:rPr>
                        <a:t>Project Ideas</a:t>
                      </a:r>
                      <a:endParaRPr sz="1800" b="1" u="none" strike="noStrike" cap="none">
                        <a:solidFill>
                          <a:schemeClr val="lt1"/>
                        </a:solidFill>
                      </a:endParaRPr>
                    </a:p>
                    <a:p>
                      <a:pPr marL="0" marR="0" lvl="0" indent="0" algn="ctr" rtl="0">
                        <a:lnSpc>
                          <a:spcPct val="100000"/>
                        </a:lnSpc>
                        <a:spcBef>
                          <a:spcPts val="0"/>
                        </a:spcBef>
                        <a:spcAft>
                          <a:spcPts val="0"/>
                        </a:spcAft>
                        <a:buClr>
                          <a:srgbClr val="000000"/>
                        </a:buClr>
                        <a:buSzPts val="1600"/>
                        <a:buFont typeface="Arial"/>
                        <a:buNone/>
                      </a:pPr>
                      <a:r>
                        <a:rPr lang="en-US" sz="1600" u="none" strike="noStrike" cap="none">
                          <a:solidFill>
                            <a:schemeClr val="lt1"/>
                          </a:solidFill>
                        </a:rPr>
                        <a:t>Complete at least one project as a school or class </a:t>
                      </a:r>
                      <a:endParaRPr sz="1600" u="none" strike="noStrike" cap="none"/>
                    </a:p>
                  </a:txBody>
                  <a:tcPr marL="75425" marR="75425" marT="97525" marB="97525">
                    <a:lnL w="28575" cap="flat" cmpd="sng">
                      <a:solidFill>
                        <a:srgbClr val="9E4B9E"/>
                      </a:solidFill>
                      <a:prstDash val="solid"/>
                      <a:round/>
                      <a:headEnd type="none" w="sm" len="sm"/>
                      <a:tailEnd type="none" w="sm" len="sm"/>
                    </a:lnL>
                    <a:lnR w="28575" cap="flat" cmpd="sng">
                      <a:solidFill>
                        <a:srgbClr val="9E4B9E"/>
                      </a:solidFill>
                      <a:prstDash val="solid"/>
                      <a:round/>
                      <a:headEnd type="none" w="sm" len="sm"/>
                      <a:tailEnd type="none" w="sm" len="sm"/>
                    </a:lnR>
                    <a:lnT w="28575" cap="flat" cmpd="sng">
                      <a:solidFill>
                        <a:srgbClr val="9E4B9E"/>
                      </a:solidFill>
                      <a:prstDash val="solid"/>
                      <a:round/>
                      <a:headEnd type="none" w="sm" len="sm"/>
                      <a:tailEnd type="none" w="sm" len="sm"/>
                    </a:lnT>
                    <a:lnB w="28575" cap="flat" cmpd="sng">
                      <a:solidFill>
                        <a:srgbClr val="9E4A9D"/>
                      </a:solidFill>
                      <a:prstDash val="solid"/>
                      <a:round/>
                      <a:headEnd type="none" w="sm" len="sm"/>
                      <a:tailEnd type="none" w="sm" len="sm"/>
                    </a:lnB>
                    <a:solidFill>
                      <a:srgbClr val="9E4A9D"/>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2013575">
                <a:tc>
                  <a:txBody>
                    <a:bodyPr/>
                    <a:lstStyle/>
                    <a:p>
                      <a:pPr marL="0" marR="0" lvl="0" indent="0" algn="ctr" rtl="0">
                        <a:lnSpc>
                          <a:spcPct val="100000"/>
                        </a:lnSpc>
                        <a:spcBef>
                          <a:spcPts val="0"/>
                        </a:spcBef>
                        <a:spcAft>
                          <a:spcPts val="0"/>
                        </a:spcAft>
                        <a:buClr>
                          <a:srgbClr val="000000"/>
                        </a:buClr>
                        <a:buSzPts val="1900"/>
                        <a:buFont typeface="Arial"/>
                        <a:buNone/>
                      </a:pPr>
                      <a:r>
                        <a:rPr lang="en-US" sz="1400" u="none" strike="noStrike" cap="none"/>
                        <a:t>Share your name story with a classmate or peer so that they know your name and/or identity story and is able to share it with others. Share an artifact of the project.</a:t>
                      </a:r>
                      <a:endParaRPr sz="1400" u="none" strike="noStrike" cap="none"/>
                    </a:p>
                  </a:txBody>
                  <a:tcPr marL="75425" marR="75425" marT="97525" marB="97525" anchor="ctr">
                    <a:lnL w="28575" cap="flat" cmpd="sng">
                      <a:solidFill>
                        <a:srgbClr val="9E4B9E"/>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28575" cap="flat" cmpd="sng">
                      <a:solidFill>
                        <a:srgbClr val="9E4A9D"/>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EEE1EE"/>
                    </a:solidFill>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400" u="none" strike="noStrike" cap="none"/>
                        <a:t>Investigate the rich history in your community using the </a:t>
                      </a:r>
                      <a:r>
                        <a:rPr lang="en-US" sz="1400" u="sng" strike="noStrike" cap="none">
                          <a:solidFill>
                            <a:srgbClr val="0076CF"/>
                          </a:solidFill>
                          <a:hlinkClick r:id="rId3">
                            <a:extLst>
                              <a:ext uri="{A12FA001-AC4F-418D-AE19-62706E023703}">
                                <ahyp:hlinkClr xmlns:ahyp="http://schemas.microsoft.com/office/drawing/2018/hyperlinkcolor" val="tx"/>
                              </a:ext>
                            </a:extLst>
                          </a:hlinkClick>
                        </a:rPr>
                        <a:t>Community Identity Map</a:t>
                      </a:r>
                      <a:r>
                        <a:rPr lang="en-US" sz="1400" u="none" strike="noStrike" cap="none"/>
                        <a:t> and </a:t>
                      </a:r>
                      <a:r>
                        <a:rPr lang="en-US" sz="1400" u="none" strike="noStrike" cap="none">
                          <a:solidFill>
                            <a:schemeClr val="dk1"/>
                          </a:solidFill>
                        </a:rPr>
                        <a:t>build a map highlighting your findings</a:t>
                      </a:r>
                      <a:r>
                        <a:rPr lang="en-US" sz="1400" u="none" strike="noStrike" cap="none"/>
                        <a:t>. Or, visit places in your neighborhood and share what students discovered. </a:t>
                      </a:r>
                      <a:endParaRPr sz="1400" u="none" strike="noStrike" cap="none"/>
                    </a:p>
                  </a:txBody>
                  <a:tcPr marL="75425" marR="75425" marT="97525" marB="975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28575" cap="flat" cmpd="sng">
                      <a:solidFill>
                        <a:srgbClr val="9E4A9D"/>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chemeClr val="dk1"/>
                        </a:buClr>
                        <a:buSzPts val="1200"/>
                        <a:buFont typeface="Arial"/>
                        <a:buNone/>
                      </a:pPr>
                      <a:r>
                        <a:rPr lang="en-US" sz="1400" u="none" strike="noStrike" cap="none">
                          <a:solidFill>
                            <a:schemeClr val="dk1"/>
                          </a:solidFill>
                        </a:rPr>
                        <a:t>Create a </a:t>
                      </a:r>
                      <a:r>
                        <a:rPr lang="en-US" sz="1400" u="sng" strike="noStrike" cap="none">
                          <a:solidFill>
                            <a:srgbClr val="0076CF"/>
                          </a:solidFill>
                          <a:hlinkClick r:id="rId4">
                            <a:extLst>
                              <a:ext uri="{A12FA001-AC4F-418D-AE19-62706E023703}">
                                <ahyp:hlinkClr xmlns:ahyp="http://schemas.microsoft.com/office/drawing/2018/hyperlinkcolor" val="tx"/>
                              </a:ext>
                            </a:extLst>
                          </a:hlinkClick>
                        </a:rPr>
                        <a:t>Community/Class Agreement</a:t>
                      </a:r>
                      <a:r>
                        <a:rPr lang="en-US" sz="1400" u="none" strike="noStrike" cap="none">
                          <a:solidFill>
                            <a:schemeClr val="dk1"/>
                          </a:solidFill>
                        </a:rPr>
                        <a:t> to cultivate respect and build community. Share your agreement. </a:t>
                      </a:r>
                      <a:endParaRPr sz="1400" u="none" strike="noStrike" cap="none"/>
                    </a:p>
                  </a:txBody>
                  <a:tcPr marL="75425" marR="75425" marT="97525" marB="97525" anchor="ctr">
                    <a:lnL w="9525" cap="flat" cmpd="sng">
                      <a:solidFill>
                        <a:srgbClr val="9E9E9E">
                          <a:alpha val="0"/>
                        </a:srgbClr>
                      </a:solidFill>
                      <a:prstDash val="solid"/>
                      <a:round/>
                      <a:headEnd type="none" w="sm" len="sm"/>
                      <a:tailEnd type="none" w="sm" len="sm"/>
                    </a:lnL>
                    <a:lnR w="28575" cap="flat" cmpd="sng">
                      <a:solidFill>
                        <a:srgbClr val="9E4B9E"/>
                      </a:solidFill>
                      <a:prstDash val="solid"/>
                      <a:round/>
                      <a:headEnd type="none" w="sm" len="sm"/>
                      <a:tailEnd type="none" w="sm" len="sm"/>
                    </a:lnR>
                    <a:lnT w="28575" cap="flat" cmpd="sng">
                      <a:solidFill>
                        <a:srgbClr val="9E4A9D"/>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EEE1EE"/>
                    </a:solidFill>
                  </a:tcPr>
                </a:tc>
                <a:extLst>
                  <a:ext uri="{0D108BD9-81ED-4DB2-BD59-A6C34878D82A}">
                    <a16:rowId xmlns:a16="http://schemas.microsoft.com/office/drawing/2014/main" val="10001"/>
                  </a:ext>
                </a:extLst>
              </a:tr>
              <a:tr h="2073175">
                <a:tc>
                  <a:txBody>
                    <a:bodyPr/>
                    <a:lstStyle/>
                    <a:p>
                      <a:pPr marL="0" marR="0" lvl="0" indent="0" algn="ctr" rtl="0">
                        <a:lnSpc>
                          <a:spcPct val="100000"/>
                        </a:lnSpc>
                        <a:spcBef>
                          <a:spcPts val="0"/>
                        </a:spcBef>
                        <a:spcAft>
                          <a:spcPts val="0"/>
                        </a:spcAft>
                        <a:buClr>
                          <a:schemeClr val="dk1"/>
                        </a:buClr>
                        <a:buSzPts val="1200"/>
                        <a:buFont typeface="Arial"/>
                        <a:buNone/>
                      </a:pPr>
                      <a:r>
                        <a:rPr lang="en-US" sz="1400" b="1" u="none" strike="noStrike" cap="none">
                          <a:solidFill>
                            <a:schemeClr val="dk1"/>
                          </a:solidFill>
                        </a:rPr>
                        <a:t>Choose Your Own Adventure</a:t>
                      </a:r>
                      <a:endParaRPr sz="1400" b="1" u="none" strike="noStrike" cap="none">
                        <a:solidFill>
                          <a:schemeClr val="dk1"/>
                        </a:solidFill>
                      </a:endParaRPr>
                    </a:p>
                    <a:p>
                      <a:pPr marL="0" marR="0" lvl="0" indent="0" algn="ctr" rtl="0">
                        <a:lnSpc>
                          <a:spcPct val="100000"/>
                        </a:lnSpc>
                        <a:spcBef>
                          <a:spcPts val="300"/>
                        </a:spcBef>
                        <a:spcAft>
                          <a:spcPts val="0"/>
                        </a:spcAft>
                        <a:buClr>
                          <a:schemeClr val="dk1"/>
                        </a:buClr>
                        <a:buSzPts val="1200"/>
                        <a:buFont typeface="Arial"/>
                        <a:buNone/>
                      </a:pPr>
                      <a:r>
                        <a:rPr lang="en-US" sz="1400" u="none" strike="noStrike" cap="none">
                          <a:solidFill>
                            <a:schemeClr val="dk1"/>
                          </a:solidFill>
                        </a:rPr>
                        <a:t>Try a new or existing projects that you are excited about in your school or classroom. Share an artifact from your project.</a:t>
                      </a:r>
                      <a:endParaRPr sz="1400" b="1" u="none" strike="noStrike" cap="none">
                        <a:solidFill>
                          <a:schemeClr val="dk1"/>
                        </a:solidFill>
                      </a:endParaRPr>
                    </a:p>
                  </a:txBody>
                  <a:tcPr marL="75425" marR="75425" marT="97525" marB="97525" anchor="ctr">
                    <a:lnL w="28575" cap="flat" cmpd="sng">
                      <a:solidFill>
                        <a:srgbClr val="9E4B9E"/>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28575" cap="flat" cmpd="sng">
                      <a:solidFill>
                        <a:srgbClr val="9E4B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400" u="none" strike="noStrike" cap="none"/>
                        <a:t>Set up an opportunity for students to meet, mingle and share their names and name stories with new friends during lunch or breaks. Have students wear a name tag. Share an artifact.</a:t>
                      </a:r>
                      <a:endParaRPr sz="1400" u="none" strike="noStrike" cap="none"/>
                    </a:p>
                  </a:txBody>
                  <a:tcPr marL="75425" marR="75425" marT="97525" marB="975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28575" cap="flat" cmpd="sng">
                      <a:solidFill>
                        <a:srgbClr val="9E4B9E"/>
                      </a:solidFill>
                      <a:prstDash val="solid"/>
                      <a:round/>
                      <a:headEnd type="none" w="sm" len="sm"/>
                      <a:tailEnd type="none" w="sm" len="sm"/>
                    </a:lnB>
                    <a:solidFill>
                      <a:srgbClr val="EEE1EE"/>
                    </a:solidFill>
                  </a:tcPr>
                </a:tc>
                <a:tc>
                  <a:txBody>
                    <a:bodyPr/>
                    <a:lstStyle/>
                    <a:p>
                      <a:pPr marL="0" marR="0" lvl="0" indent="0" algn="ctr" rtl="0">
                        <a:lnSpc>
                          <a:spcPct val="100000"/>
                        </a:lnSpc>
                        <a:spcBef>
                          <a:spcPts val="0"/>
                        </a:spcBef>
                        <a:spcAft>
                          <a:spcPts val="0"/>
                        </a:spcAft>
                        <a:buClr>
                          <a:srgbClr val="000000"/>
                        </a:buClr>
                        <a:buSzPts val="1900"/>
                        <a:buFont typeface="Arial"/>
                        <a:buNone/>
                      </a:pPr>
                      <a:r>
                        <a:rPr lang="en-US" sz="1400" u="none" strike="noStrike" cap="none"/>
                        <a:t>Create a school-wide My Name, My Identity “Building Community” </a:t>
                      </a:r>
                      <a:r>
                        <a:rPr lang="en-US" sz="1400" u="none" strike="noStrike" cap="none">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9"/>
                            </a:ext>
                          </a:extLst>
                        </a:rPr>
                        <a:t>Art Contest</a:t>
                      </a:r>
                      <a:r>
                        <a:rPr lang="en-US" sz="1400" u="none" strike="noStrike" cap="none"/>
                        <a:t>. Share student samples.</a:t>
                      </a:r>
                      <a:endParaRPr sz="1400" u="none" strike="noStrike" cap="none"/>
                    </a:p>
                  </a:txBody>
                  <a:tcPr marL="75425" marR="75425" marT="97525" marB="97525" anchor="ctr">
                    <a:lnL w="9525" cap="flat" cmpd="sng">
                      <a:solidFill>
                        <a:srgbClr val="9E9E9E">
                          <a:alpha val="0"/>
                        </a:srgbClr>
                      </a:solidFill>
                      <a:prstDash val="solid"/>
                      <a:round/>
                      <a:headEnd type="none" w="sm" len="sm"/>
                      <a:tailEnd type="none" w="sm" len="sm"/>
                    </a:lnL>
                    <a:lnR w="28575" cap="flat" cmpd="sng">
                      <a:solidFill>
                        <a:srgbClr val="9E4B9E"/>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28575" cap="flat" cmpd="sng">
                      <a:solidFill>
                        <a:srgbClr val="9E4B9E"/>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graphicFrame>
        <p:nvGraphicFramePr>
          <p:cNvPr id="278" name="Google Shape;278;g12a94f7e7de_2_15"/>
          <p:cNvGraphicFramePr/>
          <p:nvPr/>
        </p:nvGraphicFramePr>
        <p:xfrm>
          <a:off x="7250866" y="1789871"/>
          <a:ext cx="3000000" cy="3000000"/>
        </p:xfrm>
        <a:graphic>
          <a:graphicData uri="http://schemas.openxmlformats.org/drawingml/2006/table">
            <a:tbl>
              <a:tblPr>
                <a:noFill/>
                <a:tableStyleId>{1A988C8C-3ED5-45E8-900B-A63D39C7CFE7}</a:tableStyleId>
              </a:tblPr>
              <a:tblGrid>
                <a:gridCol w="784975">
                  <a:extLst>
                    <a:ext uri="{9D8B030D-6E8A-4147-A177-3AD203B41FA5}">
                      <a16:colId xmlns:a16="http://schemas.microsoft.com/office/drawing/2014/main" val="20000"/>
                    </a:ext>
                  </a:extLst>
                </a:gridCol>
                <a:gridCol w="1712325">
                  <a:extLst>
                    <a:ext uri="{9D8B030D-6E8A-4147-A177-3AD203B41FA5}">
                      <a16:colId xmlns:a16="http://schemas.microsoft.com/office/drawing/2014/main" val="20001"/>
                    </a:ext>
                  </a:extLst>
                </a:gridCol>
              </a:tblGrid>
              <a:tr h="720600">
                <a:tc gridSpan="2">
                  <a:txBody>
                    <a:bodyPr/>
                    <a:lstStyle/>
                    <a:p>
                      <a:pPr marL="0" marR="0" lvl="0" indent="0" algn="ctr" rtl="0">
                        <a:lnSpc>
                          <a:spcPct val="100000"/>
                        </a:lnSpc>
                        <a:spcBef>
                          <a:spcPts val="0"/>
                        </a:spcBef>
                        <a:spcAft>
                          <a:spcPts val="0"/>
                        </a:spcAft>
                        <a:buClr>
                          <a:srgbClr val="000000"/>
                        </a:buClr>
                        <a:buSzPts val="1800"/>
                        <a:buFont typeface="Arial"/>
                        <a:buNone/>
                      </a:pPr>
                      <a:r>
                        <a:rPr lang="en-US" sz="1800" b="1" u="none" strike="noStrike" cap="none">
                          <a:solidFill>
                            <a:schemeClr val="lt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0"/>
                            </a:ext>
                          </a:extLst>
                        </a:rPr>
                        <a:t>Learning Resources</a:t>
                      </a:r>
                      <a:endParaRPr sz="1800" b="1" u="none" strike="noStrike" cap="none">
                        <a:solidFill>
                          <a:schemeClr val="lt1"/>
                        </a:solidFill>
                      </a:endParaRPr>
                    </a:p>
                  </a:txBody>
                  <a:tcPr marL="75425" marR="75425" marT="97525" marB="97525" anchor="ctr">
                    <a:lnL w="28575" cap="flat" cmpd="sng">
                      <a:solidFill>
                        <a:srgbClr val="0085CB"/>
                      </a:solidFill>
                      <a:prstDash val="solid"/>
                      <a:round/>
                      <a:headEnd type="none" w="sm" len="sm"/>
                      <a:tailEnd type="none" w="sm" len="sm"/>
                    </a:lnL>
                    <a:lnR w="28575" cap="flat" cmpd="sng">
                      <a:solidFill>
                        <a:srgbClr val="0085CB"/>
                      </a:solidFill>
                      <a:prstDash val="solid"/>
                      <a:round/>
                      <a:headEnd type="none" w="sm" len="sm"/>
                      <a:tailEnd type="none" w="sm" len="sm"/>
                    </a:lnR>
                    <a:lnT w="28575" cap="flat" cmpd="sng">
                      <a:solidFill>
                        <a:srgbClr val="0085CB"/>
                      </a:solidFill>
                      <a:prstDash val="solid"/>
                      <a:round/>
                      <a:headEnd type="none" w="sm" len="sm"/>
                      <a:tailEnd type="none" w="sm" len="sm"/>
                    </a:lnT>
                    <a:lnB w="28575" cap="flat" cmpd="sng">
                      <a:solidFill>
                        <a:srgbClr val="0085CB"/>
                      </a:solidFill>
                      <a:prstDash val="solid"/>
                      <a:round/>
                      <a:headEnd type="none" w="sm" len="sm"/>
                      <a:tailEnd type="none" w="sm" len="sm"/>
                    </a:lnB>
                    <a:solidFill>
                      <a:srgbClr val="0085CB"/>
                    </a:solidFill>
                  </a:tcPr>
                </a:tc>
                <a:tc hMerge="1">
                  <a:txBody>
                    <a:bodyPr/>
                    <a:lstStyle/>
                    <a:p>
                      <a:endParaRPr lang="en-US"/>
                    </a:p>
                  </a:txBody>
                  <a:tcPr/>
                </a:tc>
                <a:extLst>
                  <a:ext uri="{0D108BD9-81ED-4DB2-BD59-A6C34878D82A}">
                    <a16:rowId xmlns:a16="http://schemas.microsoft.com/office/drawing/2014/main" val="10000"/>
                  </a:ext>
                </a:extLst>
              </a:tr>
              <a:tr h="969100">
                <a:tc gridSpan="2">
                  <a:txBody>
                    <a:bodyPr/>
                    <a:lstStyle/>
                    <a:p>
                      <a:pPr marL="0" marR="0" lvl="0" indent="0" algn="l" rtl="0">
                        <a:lnSpc>
                          <a:spcPct val="100000"/>
                        </a:lnSpc>
                        <a:spcBef>
                          <a:spcPts val="0"/>
                        </a:spcBef>
                        <a:spcAft>
                          <a:spcPts val="0"/>
                        </a:spcAft>
                        <a:buClr>
                          <a:srgbClr val="000000"/>
                        </a:buClr>
                        <a:buSzPts val="1400"/>
                        <a:buFont typeface="Arial"/>
                        <a:buNone/>
                      </a:pPr>
                      <a:r>
                        <a:rPr lang="en-US" sz="1400" u="sng" strike="noStrike" cap="none">
                          <a:solidFill>
                            <a:srgbClr val="0076CF"/>
                          </a:solidFill>
                          <a:hlinkClick r:id="rId5">
                            <a:extLst>
                              <a:ext uri="{A12FA001-AC4F-418D-AE19-62706E023703}">
                                <ahyp:hlinkClr xmlns:ahyp="http://schemas.microsoft.com/office/drawing/2018/hyperlinkcolor" val="tx"/>
                              </a:ext>
                            </a:extLst>
                          </a:hlinkClick>
                        </a:rPr>
                        <a:t>Beyond the Bake Sale Parent Engagement  Resources</a:t>
                      </a:r>
                      <a:r>
                        <a:rPr lang="en-US" sz="1400" u="none" strike="noStrike" cap="none">
                          <a:solidFill>
                            <a:srgbClr val="0076CF"/>
                          </a:solidFill>
                        </a:rPr>
                        <a:t> </a:t>
                      </a:r>
                      <a:endParaRPr sz="1400" u="none" strike="noStrike" cap="none">
                        <a:solidFill>
                          <a:srgbClr val="0076CF"/>
                        </a:solidFill>
                      </a:endParaRPr>
                    </a:p>
                  </a:txBody>
                  <a:tcPr marL="91425" marR="91425" marT="91425" marB="91425" anchor="ctr">
                    <a:lnL w="28575" cap="flat" cmpd="sng">
                      <a:solidFill>
                        <a:srgbClr val="0085CB"/>
                      </a:solidFill>
                      <a:prstDash val="solid"/>
                      <a:round/>
                      <a:headEnd type="none" w="sm" len="sm"/>
                      <a:tailEnd type="none" w="sm" len="sm"/>
                    </a:lnL>
                    <a:lnR w="28575" cap="flat" cmpd="sng">
                      <a:solidFill>
                        <a:srgbClr val="0085CB"/>
                      </a:solidFill>
                      <a:prstDash val="solid"/>
                      <a:round/>
                      <a:headEnd type="none" w="sm" len="sm"/>
                      <a:tailEnd type="none" w="sm" len="sm"/>
                    </a:lnR>
                    <a:lnT w="28575" cap="flat" cmpd="sng">
                      <a:solidFill>
                        <a:srgbClr val="0085CB"/>
                      </a:solidFill>
                      <a:prstDash val="solid"/>
                      <a:round/>
                      <a:headEnd type="none" w="sm" len="sm"/>
                      <a:tailEnd type="none" w="sm" len="sm"/>
                    </a:lnT>
                    <a:lnB w="19050" cap="flat" cmpd="sng">
                      <a:solidFill>
                        <a:srgbClr val="9E4A9D">
                          <a:alpha val="0"/>
                        </a:srgbClr>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1"/>
                  </a:ext>
                </a:extLst>
              </a:tr>
              <a:tr h="923725">
                <a:tc gridSpan="2">
                  <a:txBody>
                    <a:bodyPr/>
                    <a:lstStyle/>
                    <a:p>
                      <a:pPr marL="0" marR="0" lvl="0" indent="0" algn="l" rtl="0">
                        <a:lnSpc>
                          <a:spcPct val="100000"/>
                        </a:lnSpc>
                        <a:spcBef>
                          <a:spcPts val="0"/>
                        </a:spcBef>
                        <a:spcAft>
                          <a:spcPts val="0"/>
                        </a:spcAft>
                        <a:buClr>
                          <a:srgbClr val="000000"/>
                        </a:buClr>
                        <a:buSzPts val="1400"/>
                        <a:buFont typeface="Arial"/>
                        <a:buNone/>
                      </a:pPr>
                      <a:r>
                        <a:rPr lang="en-US" sz="1400" u="sng" strike="noStrike" cap="none">
                          <a:solidFill>
                            <a:srgbClr val="0076CF"/>
                          </a:solidFill>
                          <a:hlinkClick r:id="rId6">
                            <a:extLst>
                              <a:ext uri="{A12FA001-AC4F-418D-AE19-62706E023703}">
                                <ahyp:hlinkClr xmlns:ahyp="http://schemas.microsoft.com/office/drawing/2018/hyperlinkcolor" val="tx"/>
                              </a:ext>
                            </a:extLst>
                          </a:hlinkClick>
                        </a:rPr>
                        <a:t>Edutopia - Building Community in the Classroom</a:t>
                      </a:r>
                      <a:endParaRPr sz="1400" u="none" strike="noStrike" cap="none">
                        <a:solidFill>
                          <a:srgbClr val="0076CF"/>
                        </a:solidFill>
                      </a:endParaRPr>
                    </a:p>
                  </a:txBody>
                  <a:tcPr marL="91425" marR="91425" marT="91425" marB="91425" anchor="ctr">
                    <a:lnL w="28575" cap="flat" cmpd="sng">
                      <a:solidFill>
                        <a:srgbClr val="0085CB"/>
                      </a:solidFill>
                      <a:prstDash val="solid"/>
                      <a:round/>
                      <a:headEnd type="none" w="sm" len="sm"/>
                      <a:tailEnd type="none" w="sm" len="sm"/>
                    </a:lnL>
                    <a:lnR w="28575" cap="flat" cmpd="sng">
                      <a:solidFill>
                        <a:srgbClr val="0085CB"/>
                      </a:solidFill>
                      <a:prstDash val="solid"/>
                      <a:round/>
                      <a:headEnd type="none" w="sm" len="sm"/>
                      <a:tailEnd type="none" w="sm" len="sm"/>
                    </a:lnR>
                    <a:lnT w="19050" cap="flat" cmpd="sng">
                      <a:solidFill>
                        <a:srgbClr val="9E4A9D">
                          <a:alpha val="0"/>
                        </a:srgbClr>
                      </a:solidFill>
                      <a:prstDash val="solid"/>
                      <a:round/>
                      <a:headEnd type="none" w="sm" len="sm"/>
                      <a:tailEnd type="none" w="sm" len="sm"/>
                    </a:lnT>
                    <a:lnB w="19050" cap="flat" cmpd="sng">
                      <a:solidFill>
                        <a:srgbClr val="9E4A9D">
                          <a:alpha val="0"/>
                        </a:srgbClr>
                      </a:solidFill>
                      <a:prstDash val="solid"/>
                      <a:round/>
                      <a:headEnd type="none" w="sm" len="sm"/>
                      <a:tailEnd type="none" w="sm" len="sm"/>
                    </a:lnB>
                    <a:solidFill>
                      <a:srgbClr val="DEF1FD"/>
                    </a:solidFill>
                  </a:tcPr>
                </a:tc>
                <a:tc hMerge="1">
                  <a:txBody>
                    <a:bodyPr/>
                    <a:lstStyle/>
                    <a:p>
                      <a:endParaRPr lang="en-US"/>
                    </a:p>
                  </a:txBody>
                  <a:tcPr/>
                </a:tc>
                <a:extLst>
                  <a:ext uri="{0D108BD9-81ED-4DB2-BD59-A6C34878D82A}">
                    <a16:rowId xmlns:a16="http://schemas.microsoft.com/office/drawing/2014/main" val="10002"/>
                  </a:ext>
                </a:extLst>
              </a:tr>
              <a:tr h="1416400">
                <a:tc gridSpan="2">
                  <a:txBody>
                    <a:bodyPr/>
                    <a:lstStyle/>
                    <a:p>
                      <a:pPr marL="0" marR="0" lvl="0" indent="0" algn="l" rtl="0">
                        <a:lnSpc>
                          <a:spcPct val="100000"/>
                        </a:lnSpc>
                        <a:spcBef>
                          <a:spcPts val="0"/>
                        </a:spcBef>
                        <a:spcAft>
                          <a:spcPts val="0"/>
                        </a:spcAft>
                        <a:buClr>
                          <a:srgbClr val="000000"/>
                        </a:buClr>
                        <a:buSzPts val="1400"/>
                        <a:buFont typeface="Arial"/>
                        <a:buNone/>
                      </a:pPr>
                      <a:r>
                        <a:rPr lang="en-US" sz="1400" u="sng" strike="noStrike" cap="none">
                          <a:solidFill>
                            <a:srgbClr val="0076CF"/>
                          </a:solidFill>
                          <a:hlinkClick r:id="rId7">
                            <a:extLst>
                              <a:ext uri="{A12FA001-AC4F-418D-AE19-62706E023703}">
                                <ahyp:hlinkClr xmlns:ahyp="http://schemas.microsoft.com/office/drawing/2018/hyperlinkcolor" val="tx"/>
                              </a:ext>
                            </a:extLst>
                          </a:hlinkClick>
                        </a:rPr>
                        <a:t>Facing History and Ourselves</a:t>
                      </a:r>
                      <a:r>
                        <a:rPr lang="en-US" sz="1400" u="sng" strike="noStrike" cap="none">
                          <a:solidFill>
                            <a:srgbClr val="0076CF"/>
                          </a:solidFill>
                          <a:hlinkClick r:id="rId7">
                            <a:extLst>
                              <a:ext uri="{A12FA001-AC4F-418D-AE19-62706E023703}">
                                <ahyp:hlinkClr xmlns:ahyp="http://schemas.microsoft.com/office/drawing/2018/hyperlinkcolor" val="tx"/>
                              </a:ext>
                            </a:extLst>
                          </a:hlinkClick>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1"/>
                            </a:ext>
                          </a:extLst>
                        </a:rPr>
                        <a:t> - Back to School:</a:t>
                      </a:r>
                      <a:r>
                        <a:rPr lang="en-US" sz="1400" u="sng" strike="noStrike" cap="none">
                          <a:solidFill>
                            <a:srgbClr val="0076CF"/>
                          </a:solidFill>
                          <a:hlinkClick r:id="rId7">
                            <a:extLst>
                              <a:ext uri="{A12FA001-AC4F-418D-AE19-62706E023703}">
                                <ahyp:hlinkClr xmlns:ahyp="http://schemas.microsoft.com/office/drawing/2018/hyperlinkcolor" val="tx"/>
                              </a:ext>
                            </a:extLst>
                          </a:hlinkClick>
                        </a:rPr>
                        <a:t> Building Community for Connection and Learning</a:t>
                      </a:r>
                      <a:endParaRPr sz="1400" u="none" strike="noStrike" cap="none">
                        <a:solidFill>
                          <a:srgbClr val="0076CF"/>
                        </a:solidFill>
                      </a:endParaRPr>
                    </a:p>
                  </a:txBody>
                  <a:tcPr marL="91425" marR="91425" marT="91425" marB="91425" anchor="ctr">
                    <a:lnL w="28575" cap="flat" cmpd="sng">
                      <a:solidFill>
                        <a:srgbClr val="0085CB"/>
                      </a:solidFill>
                      <a:prstDash val="solid"/>
                      <a:round/>
                      <a:headEnd type="none" w="sm" len="sm"/>
                      <a:tailEnd type="none" w="sm" len="sm"/>
                    </a:lnL>
                    <a:lnR w="28575" cap="flat" cmpd="sng">
                      <a:solidFill>
                        <a:srgbClr val="0085CB"/>
                      </a:solidFill>
                      <a:prstDash val="solid"/>
                      <a:round/>
                      <a:headEnd type="none" w="sm" len="sm"/>
                      <a:tailEnd type="none" w="sm" len="sm"/>
                    </a:lnR>
                    <a:lnT w="19050" cap="flat" cmpd="sng">
                      <a:solidFill>
                        <a:srgbClr val="9E4A9D">
                          <a:alpha val="0"/>
                        </a:srgbClr>
                      </a:solidFill>
                      <a:prstDash val="solid"/>
                      <a:round/>
                      <a:headEnd type="none" w="sm" len="sm"/>
                      <a:tailEnd type="none" w="sm" len="sm"/>
                    </a:lnT>
                    <a:lnB w="19050" cap="flat" cmpd="sng">
                      <a:solidFill>
                        <a:srgbClr val="9E4A9D">
                          <a:alpha val="0"/>
                        </a:srgbClr>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3"/>
                  </a:ext>
                </a:extLst>
              </a:tr>
              <a:tr h="777500">
                <a:tc gridSpan="2">
                  <a:txBody>
                    <a:bodyPr/>
                    <a:lstStyle/>
                    <a:p>
                      <a:pPr marL="0" marR="0" lvl="0" indent="0" algn="l" rtl="0">
                        <a:lnSpc>
                          <a:spcPct val="100000"/>
                        </a:lnSpc>
                        <a:spcBef>
                          <a:spcPts val="0"/>
                        </a:spcBef>
                        <a:spcAft>
                          <a:spcPts val="0"/>
                        </a:spcAft>
                        <a:buClr>
                          <a:srgbClr val="000000"/>
                        </a:buClr>
                        <a:buSzPts val="1400"/>
                        <a:buFont typeface="Arial"/>
                        <a:buNone/>
                      </a:pPr>
                      <a:r>
                        <a:rPr lang="en-US" sz="1400" u="sng" strike="noStrike" cap="none">
                          <a:solidFill>
                            <a:srgbClr val="0076CF"/>
                          </a:solidFill>
                          <a:hlinkClick r:id="rId8">
                            <a:extLst>
                              <a:ext uri="{A12FA001-AC4F-418D-AE19-62706E023703}">
                                <ahyp:hlinkClr xmlns:ahyp="http://schemas.microsoft.com/office/drawing/2018/hyperlinkcolor" val="tx"/>
                              </a:ext>
                            </a:extLst>
                          </a:hlinkClick>
                        </a:rPr>
                        <a:t>Edutopia: Every Student Matters</a:t>
                      </a:r>
                      <a:endParaRPr sz="1400" u="none" strike="noStrike" cap="none">
                        <a:solidFill>
                          <a:srgbClr val="0076CF"/>
                        </a:solidFill>
                      </a:endParaRPr>
                    </a:p>
                  </a:txBody>
                  <a:tcPr marL="91425" marR="91425" marT="91425" marB="91425" anchor="ctr">
                    <a:lnL w="28575" cap="flat" cmpd="sng">
                      <a:solidFill>
                        <a:srgbClr val="0085CB"/>
                      </a:solidFill>
                      <a:prstDash val="solid"/>
                      <a:round/>
                      <a:headEnd type="none" w="sm" len="sm"/>
                      <a:tailEnd type="none" w="sm" len="sm"/>
                    </a:lnL>
                    <a:lnR w="28575" cap="flat" cmpd="sng">
                      <a:solidFill>
                        <a:srgbClr val="0085CB"/>
                      </a:solidFill>
                      <a:prstDash val="solid"/>
                      <a:round/>
                      <a:headEnd type="none" w="sm" len="sm"/>
                      <a:tailEnd type="none" w="sm" len="sm"/>
                    </a:lnR>
                    <a:lnT w="19050" cap="flat" cmpd="sng">
                      <a:solidFill>
                        <a:srgbClr val="9E4A9D">
                          <a:alpha val="0"/>
                        </a:srgbClr>
                      </a:solidFill>
                      <a:prstDash val="solid"/>
                      <a:round/>
                      <a:headEnd type="none" w="sm" len="sm"/>
                      <a:tailEnd type="none" w="sm" len="sm"/>
                    </a:lnT>
                    <a:lnB w="28575" cap="flat" cmpd="sng">
                      <a:solidFill>
                        <a:srgbClr val="0085CB"/>
                      </a:solidFill>
                      <a:prstDash val="solid"/>
                      <a:round/>
                      <a:headEnd type="none" w="sm" len="sm"/>
                      <a:tailEnd type="none" w="sm" len="sm"/>
                    </a:lnB>
                    <a:solidFill>
                      <a:srgbClr val="DEF1FD"/>
                    </a:solidFill>
                  </a:tcPr>
                </a:tc>
                <a:tc hMerge="1">
                  <a:txBody>
                    <a:bodyPr/>
                    <a:lstStyle/>
                    <a:p>
                      <a:endParaRPr lang="en-US"/>
                    </a:p>
                  </a:txBody>
                  <a:tcPr/>
                </a:tc>
                <a:extLst>
                  <a:ext uri="{0D108BD9-81ED-4DB2-BD59-A6C34878D82A}">
                    <a16:rowId xmlns:a16="http://schemas.microsoft.com/office/drawing/2014/main" val="10004"/>
                  </a:ext>
                </a:extLst>
              </a:tr>
            </a:tbl>
          </a:graphicData>
        </a:graphic>
      </p:graphicFrame>
      <p:pic>
        <p:nvPicPr>
          <p:cNvPr id="279" name="Google Shape;279;g12a94f7e7de_2_15"/>
          <p:cNvPicPr preferRelativeResize="0"/>
          <p:nvPr/>
        </p:nvPicPr>
        <p:blipFill rotWithShape="1">
          <a:blip r:embed="rId9">
            <a:alphaModFix/>
          </a:blip>
          <a:srcRect l="139" r="129"/>
          <a:stretch/>
        </p:blipFill>
        <p:spPr>
          <a:xfrm>
            <a:off x="275750" y="543625"/>
            <a:ext cx="1012800" cy="1012801"/>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g13ee68343b3_4_1"/>
          <p:cNvSpPr txBox="1"/>
          <p:nvPr/>
        </p:nvSpPr>
        <p:spPr>
          <a:xfrm>
            <a:off x="1288550" y="513925"/>
            <a:ext cx="4510500" cy="1072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3800"/>
              <a:buFont typeface="Arial"/>
              <a:buNone/>
            </a:pPr>
            <a:r>
              <a:rPr lang="en-US" sz="3400" b="1" i="0" u="none" strike="noStrike" cap="none">
                <a:solidFill>
                  <a:srgbClr val="00914F"/>
                </a:solidFill>
                <a:latin typeface="Arial"/>
                <a:ea typeface="Arial"/>
                <a:cs typeface="Arial"/>
                <a:sym typeface="Aria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2"/>
                  </a:ext>
                </a:extLst>
              </a:rPr>
              <a:t>Celebrating Diversity</a:t>
            </a:r>
            <a:endParaRPr sz="3400" b="1" i="0" u="none" strike="noStrike" cap="none">
              <a:solidFill>
                <a:srgbClr val="00914F"/>
              </a:solidFill>
              <a:latin typeface="Arial"/>
              <a:ea typeface="Arial"/>
              <a:cs typeface="Arial"/>
              <a:sym typeface="Arial"/>
            </a:endParaRPr>
          </a:p>
          <a:p>
            <a:pPr marL="0" marR="0" lvl="0" indent="0" algn="l" rtl="0">
              <a:lnSpc>
                <a:spcPct val="100000"/>
              </a:lnSpc>
              <a:spcBef>
                <a:spcPts val="200"/>
              </a:spcBef>
              <a:spcAft>
                <a:spcPts val="0"/>
              </a:spcAft>
              <a:buClr>
                <a:srgbClr val="000000"/>
              </a:buClr>
              <a:buSzPts val="2400"/>
              <a:buFont typeface="Arial"/>
              <a:buNone/>
            </a:pPr>
            <a:r>
              <a:rPr lang="en-US" sz="2200" b="0" i="0" u="none" strike="noStrike" cap="none">
                <a:solidFill>
                  <a:srgbClr val="00914F"/>
                </a:solidFill>
                <a:latin typeface="Arial"/>
                <a:ea typeface="Arial"/>
                <a:cs typeface="Arial"/>
                <a:sym typeface="Arial"/>
              </a:rPr>
              <a:t>Diversity &amp; Innovation</a:t>
            </a:r>
            <a:endParaRPr sz="2200" b="0" i="0" u="none" strike="noStrike" cap="none">
              <a:solidFill>
                <a:srgbClr val="00914F"/>
              </a:solidFill>
              <a:latin typeface="Arial"/>
              <a:ea typeface="Arial"/>
              <a:cs typeface="Arial"/>
              <a:sym typeface="Arial"/>
            </a:endParaRPr>
          </a:p>
        </p:txBody>
      </p:sp>
      <p:sp>
        <p:nvSpPr>
          <p:cNvPr id="285" name="Google Shape;285;g13ee68343b3_4_1"/>
          <p:cNvSpPr/>
          <p:nvPr/>
        </p:nvSpPr>
        <p:spPr>
          <a:xfrm>
            <a:off x="5899350" y="479225"/>
            <a:ext cx="3848700" cy="1113300"/>
          </a:xfrm>
          <a:prstGeom prst="rect">
            <a:avLst/>
          </a:prstGeom>
          <a:noFill/>
          <a:ln w="28575" cap="flat" cmpd="sng">
            <a:solidFill>
              <a:srgbClr val="01AB5E"/>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900" b="1" i="0" u="none" strike="noStrike" cap="none">
                <a:solidFill>
                  <a:srgbClr val="00914F"/>
                </a:solidFill>
                <a:latin typeface="Arial"/>
                <a:ea typeface="Arial"/>
                <a:cs typeface="Arial"/>
                <a:sym typeface="Arial"/>
              </a:rPr>
              <a:t>Driving Question</a:t>
            </a:r>
            <a:endParaRPr sz="1900" b="1" i="0" u="none" strike="noStrike" cap="none">
              <a:solidFill>
                <a:srgbClr val="00914F"/>
              </a:solidFill>
              <a:latin typeface="Arial"/>
              <a:ea typeface="Arial"/>
              <a:cs typeface="Arial"/>
              <a:sym typeface="Arial"/>
            </a:endParaRPr>
          </a:p>
          <a:p>
            <a:pPr marL="0" marR="0" lvl="0" indent="0" algn="ctr" rtl="0">
              <a:lnSpc>
                <a:spcPct val="100000"/>
              </a:lnSpc>
              <a:spcBef>
                <a:spcPts val="300"/>
              </a:spcBef>
              <a:spcAft>
                <a:spcPts val="0"/>
              </a:spcAft>
              <a:buClr>
                <a:srgbClr val="000000"/>
              </a:buClr>
              <a:buSzPts val="1800"/>
              <a:buFont typeface="Arial"/>
              <a:buNone/>
            </a:pPr>
            <a:r>
              <a:rPr lang="en-US" sz="1500" b="0" i="0" u="none" strike="noStrike" cap="none">
                <a:solidFill>
                  <a:srgbClr val="0C0C0C"/>
                </a:solidFill>
                <a:latin typeface="Arial"/>
                <a:ea typeface="Arial"/>
                <a:cs typeface="Arial"/>
                <a:sym typeface="Arial"/>
              </a:rPr>
              <a:t>What makes you and your family feel your differences are valued and celebrated?</a:t>
            </a:r>
            <a:endParaRPr sz="1500" b="0" i="0" u="none" strike="noStrike" cap="none">
              <a:solidFill>
                <a:srgbClr val="1B786E"/>
              </a:solidFill>
              <a:latin typeface="Arial"/>
              <a:ea typeface="Arial"/>
              <a:cs typeface="Arial"/>
              <a:sym typeface="Arial"/>
            </a:endParaRPr>
          </a:p>
        </p:txBody>
      </p:sp>
      <p:sp>
        <p:nvSpPr>
          <p:cNvPr id="286" name="Google Shape;286;g13ee68343b3_4_1"/>
          <p:cNvSpPr txBox="1"/>
          <p:nvPr/>
        </p:nvSpPr>
        <p:spPr>
          <a:xfrm>
            <a:off x="356525" y="6555725"/>
            <a:ext cx="6778500" cy="5232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800"/>
              <a:buFont typeface="Arial"/>
              <a:buNone/>
            </a:pPr>
            <a:r>
              <a:rPr lang="en-US" sz="2200" b="1" i="0" u="none" strike="noStrike" cap="none">
                <a:solidFill>
                  <a:srgbClr val="00914F"/>
                </a:solidFill>
                <a:latin typeface="Arial"/>
                <a:ea typeface="Arial"/>
                <a:cs typeface="Arial"/>
                <a:sym typeface="Arial"/>
              </a:rPr>
              <a:t>Celebrations can be year-round.</a:t>
            </a:r>
            <a:endParaRPr sz="1800" b="1" i="0" u="none" strike="noStrike" cap="none">
              <a:solidFill>
                <a:srgbClr val="00914F"/>
              </a:solidFill>
              <a:latin typeface="Arial"/>
              <a:ea typeface="Arial"/>
              <a:cs typeface="Arial"/>
              <a:sym typeface="Arial"/>
            </a:endParaRPr>
          </a:p>
        </p:txBody>
      </p:sp>
      <p:graphicFrame>
        <p:nvGraphicFramePr>
          <p:cNvPr id="287" name="Google Shape;287;g13ee68343b3_4_1"/>
          <p:cNvGraphicFramePr/>
          <p:nvPr/>
        </p:nvGraphicFramePr>
        <p:xfrm>
          <a:off x="356616" y="1792224"/>
          <a:ext cx="3000000" cy="3000000"/>
        </p:xfrm>
        <a:graphic>
          <a:graphicData uri="http://schemas.openxmlformats.org/drawingml/2006/table">
            <a:tbl>
              <a:tblPr>
                <a:noFill/>
                <a:tableStyleId>{1A988C8C-3ED5-45E8-900B-A63D39C7CFE7}</a:tableStyleId>
              </a:tblPr>
              <a:tblGrid>
                <a:gridCol w="2259500">
                  <a:extLst>
                    <a:ext uri="{9D8B030D-6E8A-4147-A177-3AD203B41FA5}">
                      <a16:colId xmlns:a16="http://schemas.microsoft.com/office/drawing/2014/main" val="20000"/>
                    </a:ext>
                  </a:extLst>
                </a:gridCol>
                <a:gridCol w="2259500">
                  <a:extLst>
                    <a:ext uri="{9D8B030D-6E8A-4147-A177-3AD203B41FA5}">
                      <a16:colId xmlns:a16="http://schemas.microsoft.com/office/drawing/2014/main" val="20001"/>
                    </a:ext>
                  </a:extLst>
                </a:gridCol>
                <a:gridCol w="2259500">
                  <a:extLst>
                    <a:ext uri="{9D8B030D-6E8A-4147-A177-3AD203B41FA5}">
                      <a16:colId xmlns:a16="http://schemas.microsoft.com/office/drawing/2014/main" val="20002"/>
                    </a:ext>
                  </a:extLst>
                </a:gridCol>
              </a:tblGrid>
              <a:tr h="718350">
                <a:tc gridSpan="3">
                  <a:txBody>
                    <a:bodyPr/>
                    <a:lstStyle/>
                    <a:p>
                      <a:pPr marL="0" marR="0" lvl="0" indent="0" algn="ctr" rtl="0">
                        <a:lnSpc>
                          <a:spcPct val="100000"/>
                        </a:lnSpc>
                        <a:spcBef>
                          <a:spcPts val="0"/>
                        </a:spcBef>
                        <a:spcAft>
                          <a:spcPts val="0"/>
                        </a:spcAft>
                        <a:buClr>
                          <a:srgbClr val="000000"/>
                        </a:buClr>
                        <a:buSzPts val="1800"/>
                        <a:buFont typeface="Arial"/>
                        <a:buNone/>
                      </a:pPr>
                      <a:r>
                        <a:rPr lang="en-US" sz="1800" b="1" u="none" strike="noStrike" cap="none">
                          <a:solidFill>
                            <a:schemeClr val="lt1"/>
                          </a:solidFill>
                        </a:rPr>
                        <a:t>Choice Board of </a:t>
                      </a:r>
                      <a:r>
                        <a:rPr lang="en-US" sz="1800" b="1" u="none" strike="noStrike" cap="none">
                          <a:solidFill>
                            <a:schemeClr val="lt1"/>
                          </a:solidFill>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3"/>
                            </a:ext>
                          </a:extLst>
                        </a:rPr>
                        <a:t>Project Ideas</a:t>
                      </a:r>
                      <a:endParaRPr sz="1800" b="1" u="none" strike="noStrike" cap="none">
                        <a:solidFill>
                          <a:schemeClr val="lt1"/>
                        </a:solidFill>
                      </a:endParaRPr>
                    </a:p>
                    <a:p>
                      <a:pPr marL="0" marR="0" lvl="0" indent="0" algn="ctr" rtl="0">
                        <a:lnSpc>
                          <a:spcPct val="100000"/>
                        </a:lnSpc>
                        <a:spcBef>
                          <a:spcPts val="0"/>
                        </a:spcBef>
                        <a:spcAft>
                          <a:spcPts val="0"/>
                        </a:spcAft>
                        <a:buClr>
                          <a:srgbClr val="000000"/>
                        </a:buClr>
                        <a:buSzPts val="1600"/>
                        <a:buFont typeface="Arial"/>
                        <a:buNone/>
                      </a:pPr>
                      <a:r>
                        <a:rPr lang="en-US" sz="1600" u="none" strike="noStrike" cap="none">
                          <a:solidFill>
                            <a:schemeClr val="lt1"/>
                          </a:solidFill>
                        </a:rPr>
                        <a:t>Complete at least one project as a school or class </a:t>
                      </a:r>
                      <a:endParaRPr sz="1600" u="none" strike="noStrike" cap="none"/>
                    </a:p>
                  </a:txBody>
                  <a:tcPr marL="75425" marR="75425" marT="97525" marB="97525">
                    <a:lnL w="28575" cap="flat" cmpd="sng">
                      <a:solidFill>
                        <a:srgbClr val="9E4B9E"/>
                      </a:solidFill>
                      <a:prstDash val="solid"/>
                      <a:round/>
                      <a:headEnd type="none" w="sm" len="sm"/>
                      <a:tailEnd type="none" w="sm" len="sm"/>
                    </a:lnL>
                    <a:lnR w="28575" cap="flat" cmpd="sng">
                      <a:solidFill>
                        <a:srgbClr val="9E4B9E"/>
                      </a:solidFill>
                      <a:prstDash val="solid"/>
                      <a:round/>
                      <a:headEnd type="none" w="sm" len="sm"/>
                      <a:tailEnd type="none" w="sm" len="sm"/>
                    </a:lnR>
                    <a:lnT w="28575" cap="flat" cmpd="sng">
                      <a:solidFill>
                        <a:srgbClr val="9E4B9E"/>
                      </a:solidFill>
                      <a:prstDash val="solid"/>
                      <a:round/>
                      <a:headEnd type="none" w="sm" len="sm"/>
                      <a:tailEnd type="none" w="sm" len="sm"/>
                    </a:lnT>
                    <a:lnB w="28575" cap="flat" cmpd="sng">
                      <a:solidFill>
                        <a:srgbClr val="9E4B9E"/>
                      </a:solidFill>
                      <a:prstDash val="solid"/>
                      <a:round/>
                      <a:headEnd type="none" w="sm" len="sm"/>
                      <a:tailEnd type="none" w="sm" len="sm"/>
                    </a:lnB>
                    <a:solidFill>
                      <a:srgbClr val="9E4A9D"/>
                    </a:solidFill>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0000"/>
                  </a:ext>
                </a:extLst>
              </a:tr>
              <a:tr h="1953750">
                <a:tc>
                  <a:txBody>
                    <a:bodyPr/>
                    <a:lstStyle/>
                    <a:p>
                      <a:pPr marL="0" marR="0" lvl="0" indent="0" algn="ctr" rtl="0">
                        <a:lnSpc>
                          <a:spcPct val="100000"/>
                        </a:lnSpc>
                        <a:spcBef>
                          <a:spcPts val="0"/>
                        </a:spcBef>
                        <a:spcAft>
                          <a:spcPts val="0"/>
                        </a:spcAft>
                        <a:buClr>
                          <a:srgbClr val="000000"/>
                        </a:buClr>
                        <a:buSzPts val="1700"/>
                        <a:buFont typeface="Arial"/>
                        <a:buNone/>
                      </a:pPr>
                      <a:r>
                        <a:rPr lang="en-US" sz="1400" u="none" strike="noStrike" cap="none">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4"/>
                            </a:ext>
                          </a:extLst>
                        </a:rPr>
                        <a:t>Create a collage</a:t>
                      </a:r>
                      <a:r>
                        <a:rPr lang="en-US" sz="1400" u="none" strike="noStrike" cap="none"/>
                        <a:t> that shows the strengths in your school, classroom, or community. Share your collage.</a:t>
                      </a:r>
                      <a:endParaRPr sz="1400" u="none" strike="noStrike" cap="none"/>
                    </a:p>
                  </a:txBody>
                  <a:tcPr marL="75425" marR="75425" marT="97525" marB="97525" anchor="ctr">
                    <a:lnL w="28575" cap="flat" cmpd="sng">
                      <a:solidFill>
                        <a:srgbClr val="9E4B9E"/>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28575" cap="flat" cmpd="sng">
                      <a:solidFill>
                        <a:srgbClr val="9E4B9E"/>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EEE1EE"/>
                    </a:solidFill>
                  </a:tcPr>
                </a:tc>
                <a:tc>
                  <a:txBody>
                    <a:bodyPr/>
                    <a:lstStyle/>
                    <a:p>
                      <a:pPr marL="0" marR="0" lvl="0" indent="0" algn="ctr" rtl="0">
                        <a:lnSpc>
                          <a:spcPct val="100000"/>
                        </a:lnSpc>
                        <a:spcBef>
                          <a:spcPts val="0"/>
                        </a:spcBef>
                        <a:spcAft>
                          <a:spcPts val="0"/>
                        </a:spcAft>
                        <a:buClr>
                          <a:srgbClr val="000000"/>
                        </a:buClr>
                        <a:buSzPts val="1700"/>
                        <a:buFont typeface="Arial"/>
                        <a:buNone/>
                      </a:pPr>
                      <a:r>
                        <a:rPr lang="en-US" sz="1400" u="none" strike="noStrike" cap="none"/>
                        <a:t>Create a paper chain/web  that celebrates identity as we are all diverse and linked. Students design a personalized link to share their identity (how they see themselves) with their classroom/school.</a:t>
                      </a:r>
                      <a:endParaRPr sz="1400" u="none" strike="noStrike" cap="none"/>
                    </a:p>
                  </a:txBody>
                  <a:tcPr marL="75425" marR="75425" marT="97525" marB="975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28575" cap="flat" cmpd="sng">
                      <a:solidFill>
                        <a:srgbClr val="9E4B9E"/>
                      </a:solidFill>
                      <a:prstDash val="solid"/>
                      <a:round/>
                      <a:headEnd type="none" w="sm" len="sm"/>
                      <a:tailEnd type="none" w="sm" len="sm"/>
                    </a:lnT>
                    <a:lnB w="9525" cap="flat" cmpd="sng">
                      <a:solidFill>
                        <a:srgbClr val="9E9E9E">
                          <a:alpha val="0"/>
                        </a:srgbClr>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700"/>
                        <a:buFont typeface="Arial"/>
                        <a:buNone/>
                      </a:pPr>
                      <a:r>
                        <a:rPr lang="en-US" sz="1400" b="1" u="none" strike="noStrike" cap="none">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5"/>
                            </a:ext>
                          </a:extLst>
                        </a:rPr>
                        <a:t>Choose Your Own </a:t>
                      </a:r>
                      <a:r>
                        <a:rPr lang="en-US" sz="1400" b="1" u="none" strike="noStrike" cap="none">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6"/>
                            </a:ext>
                          </a:extLst>
                        </a:rPr>
                        <a:t>Adventure</a:t>
                      </a:r>
                      <a:endParaRPr sz="1400" b="1" u="none" strike="noStrike" cap="none"/>
                    </a:p>
                    <a:p>
                      <a:pPr marL="0" marR="0" lvl="0" indent="0" algn="ctr" rtl="0">
                        <a:lnSpc>
                          <a:spcPct val="100000"/>
                        </a:lnSpc>
                        <a:spcBef>
                          <a:spcPts val="300"/>
                        </a:spcBef>
                        <a:spcAft>
                          <a:spcPts val="0"/>
                        </a:spcAft>
                        <a:buClr>
                          <a:schemeClr val="dk1"/>
                        </a:buClr>
                        <a:buSzPts val="1200"/>
                        <a:buFont typeface="Arial"/>
                        <a:buNone/>
                      </a:pPr>
                      <a:r>
                        <a:rPr lang="en-US" sz="1400" u="none" strike="noStrike" cap="none">
                          <a:solidFill>
                            <a:schemeClr val="dk1"/>
                          </a:solidFill>
                        </a:rPr>
                        <a:t>Try a new or existing project that you are excited about in your school or classroom. Share an artifact from your project.</a:t>
                      </a:r>
                      <a:endParaRPr sz="1400" b="1" u="none" strike="noStrike" cap="none"/>
                    </a:p>
                  </a:txBody>
                  <a:tcPr marL="75425" marR="75425" marT="97525" marB="97525" anchor="ctr">
                    <a:lnL w="9525" cap="flat" cmpd="sng">
                      <a:solidFill>
                        <a:srgbClr val="9E9E9E">
                          <a:alpha val="0"/>
                        </a:srgbClr>
                      </a:solidFill>
                      <a:prstDash val="solid"/>
                      <a:round/>
                      <a:headEnd type="none" w="sm" len="sm"/>
                      <a:tailEnd type="none" w="sm" len="sm"/>
                    </a:lnL>
                    <a:lnR w="28575" cap="flat" cmpd="sng">
                      <a:solidFill>
                        <a:srgbClr val="9E4B9E"/>
                      </a:solidFill>
                      <a:prstDash val="solid"/>
                      <a:round/>
                      <a:headEnd type="none" w="sm" len="sm"/>
                      <a:tailEnd type="none" w="sm" len="sm"/>
                    </a:lnR>
                    <a:lnT w="28575" cap="flat" cmpd="sng">
                      <a:solidFill>
                        <a:srgbClr val="9E4B9E"/>
                      </a:solidFill>
                      <a:prstDash val="solid"/>
                      <a:round/>
                      <a:headEnd type="none" w="sm" len="sm"/>
                      <a:tailEnd type="none" w="sm" len="sm"/>
                    </a:lnT>
                    <a:lnB w="9525" cap="flat" cmpd="sng">
                      <a:solidFill>
                        <a:srgbClr val="9E9E9E">
                          <a:alpha val="0"/>
                        </a:srgbClr>
                      </a:solidFill>
                      <a:prstDash val="solid"/>
                      <a:round/>
                      <a:headEnd type="none" w="sm" len="sm"/>
                      <a:tailEnd type="none" w="sm" len="sm"/>
                    </a:lnB>
                    <a:solidFill>
                      <a:srgbClr val="EEE1EE"/>
                    </a:solidFill>
                  </a:tcPr>
                </a:tc>
                <a:extLst>
                  <a:ext uri="{0D108BD9-81ED-4DB2-BD59-A6C34878D82A}">
                    <a16:rowId xmlns:a16="http://schemas.microsoft.com/office/drawing/2014/main" val="10001"/>
                  </a:ext>
                </a:extLst>
              </a:tr>
              <a:tr h="2132900">
                <a:tc>
                  <a:txBody>
                    <a:bodyPr/>
                    <a:lstStyle/>
                    <a:p>
                      <a:pPr marL="0" marR="0" lvl="0" indent="0" algn="ctr" rtl="0">
                        <a:lnSpc>
                          <a:spcPct val="100000"/>
                        </a:lnSpc>
                        <a:spcBef>
                          <a:spcPts val="0"/>
                        </a:spcBef>
                        <a:spcAft>
                          <a:spcPts val="0"/>
                        </a:spcAft>
                        <a:buClr>
                          <a:srgbClr val="000000"/>
                        </a:buClr>
                        <a:buSzPts val="1700"/>
                        <a:buFont typeface="Arial"/>
                        <a:buNone/>
                      </a:pPr>
                      <a:r>
                        <a:rPr lang="en-US" sz="1400" u="none" strike="noStrike" cap="none"/>
                        <a:t>Share an artifact that highlights diverse, influential individuals in a selected content area </a:t>
                      </a:r>
                      <a:endParaRPr sz="1400" u="none" strike="noStrike" cap="none"/>
                    </a:p>
                    <a:p>
                      <a:pPr marL="0" marR="0" lvl="0" indent="0" algn="ctr" rtl="0">
                        <a:lnSpc>
                          <a:spcPct val="100000"/>
                        </a:lnSpc>
                        <a:spcBef>
                          <a:spcPts val="0"/>
                        </a:spcBef>
                        <a:spcAft>
                          <a:spcPts val="0"/>
                        </a:spcAft>
                        <a:buClr>
                          <a:srgbClr val="000000"/>
                        </a:buClr>
                        <a:buSzPts val="1700"/>
                        <a:buFont typeface="Arial"/>
                        <a:buNone/>
                      </a:pPr>
                      <a:r>
                        <a:rPr lang="en-US" sz="1400" u="none" strike="noStrike" cap="none"/>
                        <a:t>Ex: Scientist Spotlight,</a:t>
                      </a:r>
                      <a:endParaRPr sz="1400" u="none" strike="noStrike" cap="none"/>
                    </a:p>
                    <a:p>
                      <a:pPr marL="0" marR="0" lvl="0" indent="0" algn="ctr" rtl="0">
                        <a:lnSpc>
                          <a:spcPct val="100000"/>
                        </a:lnSpc>
                        <a:spcBef>
                          <a:spcPts val="0"/>
                        </a:spcBef>
                        <a:spcAft>
                          <a:spcPts val="0"/>
                        </a:spcAft>
                        <a:buClr>
                          <a:srgbClr val="000000"/>
                        </a:buClr>
                        <a:buSzPts val="1700"/>
                        <a:buFont typeface="Arial"/>
                        <a:buNone/>
                      </a:pPr>
                      <a:r>
                        <a:rPr lang="en-US" sz="1400" u="none" strike="noStrike" cap="none"/>
                        <a:t>Modern Mathematicians, or Authors from Around the World.</a:t>
                      </a:r>
                      <a:endParaRPr sz="1400" u="none" strike="noStrike" cap="none"/>
                    </a:p>
                  </a:txBody>
                  <a:tcPr marL="75425" marR="75425" marT="97525" marB="97525" anchor="ctr">
                    <a:lnL w="28575" cap="flat" cmpd="sng">
                      <a:solidFill>
                        <a:srgbClr val="9E4B9E"/>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28575" cap="flat" cmpd="sng">
                      <a:solidFill>
                        <a:srgbClr val="9E4B9E"/>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000000"/>
                        </a:buClr>
                        <a:buSzPts val="1700"/>
                        <a:buFont typeface="Arial"/>
                        <a:buNone/>
                      </a:pPr>
                      <a:r>
                        <a:rPr lang="en-US" sz="1400" u="none" strike="noStrike" cap="none"/>
                        <a:t>Host a night, week, or month of community celebrations with student and family events at various times of the day and share an artifact.</a:t>
                      </a:r>
                      <a:endParaRPr sz="1400" u="none" strike="noStrike" cap="none"/>
                    </a:p>
                  </a:txBody>
                  <a:tcPr marL="75425" marR="75425" marT="97525" marB="97525" anchor="ctr">
                    <a:lnL w="9525" cap="flat" cmpd="sng">
                      <a:solidFill>
                        <a:srgbClr val="9E9E9E">
                          <a:alpha val="0"/>
                        </a:srgbClr>
                      </a:solidFill>
                      <a:prstDash val="solid"/>
                      <a:round/>
                      <a:headEnd type="none" w="sm" len="sm"/>
                      <a:tailEnd type="none" w="sm" len="sm"/>
                    </a:lnL>
                    <a:lnR w="9525" cap="flat" cmpd="sng">
                      <a:solidFill>
                        <a:srgbClr val="9E9E9E">
                          <a:alpha val="0"/>
                        </a:srgbClr>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28575" cap="flat" cmpd="sng">
                      <a:solidFill>
                        <a:srgbClr val="9E4B9E"/>
                      </a:solidFill>
                      <a:prstDash val="solid"/>
                      <a:round/>
                      <a:headEnd type="none" w="sm" len="sm"/>
                      <a:tailEnd type="none" w="sm" len="sm"/>
                    </a:lnB>
                    <a:solidFill>
                      <a:srgbClr val="EEE1EE"/>
                    </a:solidFill>
                  </a:tcPr>
                </a:tc>
                <a:tc>
                  <a:txBody>
                    <a:bodyPr/>
                    <a:lstStyle/>
                    <a:p>
                      <a:pPr marL="0" marR="0" lvl="0" indent="0" algn="ctr" rtl="0">
                        <a:lnSpc>
                          <a:spcPct val="100000"/>
                        </a:lnSpc>
                        <a:spcBef>
                          <a:spcPts val="0"/>
                        </a:spcBef>
                        <a:spcAft>
                          <a:spcPts val="0"/>
                        </a:spcAft>
                        <a:buClr>
                          <a:srgbClr val="000000"/>
                        </a:buClr>
                        <a:buSzPts val="1700"/>
                        <a:buFont typeface="Arial"/>
                        <a:buNone/>
                      </a:pPr>
                      <a:r>
                        <a:rPr lang="en-US" sz="1400" u="none" strike="noStrike" cap="none"/>
                        <a:t>Expand upon established celebrations, days and months, to highlight diversity in the community that dismantle stereotypes. Share an artifact.</a:t>
                      </a:r>
                      <a:endParaRPr sz="1400" u="none" strike="noStrike" cap="none"/>
                    </a:p>
                  </a:txBody>
                  <a:tcPr marL="75425" marR="75425" marT="97525" marB="97525" anchor="ctr">
                    <a:lnL w="9525" cap="flat" cmpd="sng">
                      <a:solidFill>
                        <a:srgbClr val="9E9E9E">
                          <a:alpha val="0"/>
                        </a:srgbClr>
                      </a:solidFill>
                      <a:prstDash val="solid"/>
                      <a:round/>
                      <a:headEnd type="none" w="sm" len="sm"/>
                      <a:tailEnd type="none" w="sm" len="sm"/>
                    </a:lnL>
                    <a:lnR w="28575" cap="flat" cmpd="sng">
                      <a:solidFill>
                        <a:srgbClr val="9E4B9E"/>
                      </a:solidFill>
                      <a:prstDash val="solid"/>
                      <a:round/>
                      <a:headEnd type="none" w="sm" len="sm"/>
                      <a:tailEnd type="none" w="sm" len="sm"/>
                    </a:lnR>
                    <a:lnT w="9525" cap="flat" cmpd="sng">
                      <a:solidFill>
                        <a:srgbClr val="9E9E9E">
                          <a:alpha val="0"/>
                        </a:srgbClr>
                      </a:solidFill>
                      <a:prstDash val="solid"/>
                      <a:round/>
                      <a:headEnd type="none" w="sm" len="sm"/>
                      <a:tailEnd type="none" w="sm" len="sm"/>
                    </a:lnT>
                    <a:lnB w="28575" cap="flat" cmpd="sng">
                      <a:solidFill>
                        <a:srgbClr val="9E4B9E"/>
                      </a:solidFill>
                      <a:prstDash val="solid"/>
                      <a:round/>
                      <a:headEnd type="none" w="sm" len="sm"/>
                      <a:tailEnd type="none" w="sm" len="sm"/>
                    </a:lnB>
                  </a:tcPr>
                </a:tc>
                <a:extLst>
                  <a:ext uri="{0D108BD9-81ED-4DB2-BD59-A6C34878D82A}">
                    <a16:rowId xmlns:a16="http://schemas.microsoft.com/office/drawing/2014/main" val="10002"/>
                  </a:ext>
                </a:extLst>
              </a:tr>
            </a:tbl>
          </a:graphicData>
        </a:graphic>
      </p:graphicFrame>
      <p:graphicFrame>
        <p:nvGraphicFramePr>
          <p:cNvPr id="288" name="Google Shape;288;g13ee68343b3_4_1"/>
          <p:cNvGraphicFramePr/>
          <p:nvPr/>
        </p:nvGraphicFramePr>
        <p:xfrm>
          <a:off x="7250866" y="1789871"/>
          <a:ext cx="3000000" cy="3000000"/>
        </p:xfrm>
        <a:graphic>
          <a:graphicData uri="http://schemas.openxmlformats.org/drawingml/2006/table">
            <a:tbl>
              <a:tblPr>
                <a:noFill/>
                <a:tableStyleId>{1A988C8C-3ED5-45E8-900B-A63D39C7CFE7}</a:tableStyleId>
              </a:tblPr>
              <a:tblGrid>
                <a:gridCol w="803650">
                  <a:extLst>
                    <a:ext uri="{9D8B030D-6E8A-4147-A177-3AD203B41FA5}">
                      <a16:colId xmlns:a16="http://schemas.microsoft.com/office/drawing/2014/main" val="20000"/>
                    </a:ext>
                  </a:extLst>
                </a:gridCol>
                <a:gridCol w="1693650">
                  <a:extLst>
                    <a:ext uri="{9D8B030D-6E8A-4147-A177-3AD203B41FA5}">
                      <a16:colId xmlns:a16="http://schemas.microsoft.com/office/drawing/2014/main" val="20001"/>
                    </a:ext>
                  </a:extLst>
                </a:gridCol>
              </a:tblGrid>
              <a:tr h="718000">
                <a:tc gridSpan="2">
                  <a:txBody>
                    <a:bodyPr/>
                    <a:lstStyle/>
                    <a:p>
                      <a:pPr marL="0" marR="0" lvl="0" indent="0" algn="ctr" rtl="0">
                        <a:lnSpc>
                          <a:spcPct val="100000"/>
                        </a:lnSpc>
                        <a:spcBef>
                          <a:spcPts val="0"/>
                        </a:spcBef>
                        <a:spcAft>
                          <a:spcPts val="0"/>
                        </a:spcAft>
                        <a:buClr>
                          <a:srgbClr val="000000"/>
                        </a:buClr>
                        <a:buSzPts val="1800"/>
                        <a:buFont typeface="Arial"/>
                        <a:buNone/>
                      </a:pPr>
                      <a:r>
                        <a:rPr lang="en-US" sz="1800" b="1" u="none" strike="noStrike" cap="none">
                          <a:solidFill>
                            <a:schemeClr val="lt1"/>
                          </a:solidFill>
                        </a:rPr>
                        <a:t>Learning Resources</a:t>
                      </a:r>
                      <a:endParaRPr sz="1800" b="1" u="none" strike="noStrike" cap="none">
                        <a:solidFill>
                          <a:schemeClr val="lt1"/>
                        </a:solidFill>
                      </a:endParaRPr>
                    </a:p>
                  </a:txBody>
                  <a:tcPr marL="75425" marR="75425" marT="97525" marB="97525" anchor="ctr">
                    <a:lnL w="28575" cap="flat" cmpd="sng">
                      <a:solidFill>
                        <a:srgbClr val="0085CB"/>
                      </a:solidFill>
                      <a:prstDash val="solid"/>
                      <a:round/>
                      <a:headEnd type="none" w="sm" len="sm"/>
                      <a:tailEnd type="none" w="sm" len="sm"/>
                    </a:lnL>
                    <a:lnR w="28575" cap="flat" cmpd="sng">
                      <a:solidFill>
                        <a:srgbClr val="0085CB"/>
                      </a:solidFill>
                      <a:prstDash val="solid"/>
                      <a:round/>
                      <a:headEnd type="none" w="sm" len="sm"/>
                      <a:tailEnd type="none" w="sm" len="sm"/>
                    </a:lnR>
                    <a:lnT w="28575" cap="flat" cmpd="sng">
                      <a:solidFill>
                        <a:srgbClr val="0085CB"/>
                      </a:solidFill>
                      <a:prstDash val="solid"/>
                      <a:round/>
                      <a:headEnd type="none" w="sm" len="sm"/>
                      <a:tailEnd type="none" w="sm" len="sm"/>
                    </a:lnT>
                    <a:lnB w="28575" cap="flat" cmpd="sng">
                      <a:solidFill>
                        <a:srgbClr val="0085CB"/>
                      </a:solidFill>
                      <a:prstDash val="solid"/>
                      <a:round/>
                      <a:headEnd type="none" w="sm" len="sm"/>
                      <a:tailEnd type="none" w="sm" len="sm"/>
                    </a:lnB>
                    <a:solidFill>
                      <a:srgbClr val="0085CB"/>
                    </a:solidFill>
                  </a:tcPr>
                </a:tc>
                <a:tc hMerge="1">
                  <a:txBody>
                    <a:bodyPr/>
                    <a:lstStyle/>
                    <a:p>
                      <a:endParaRPr lang="en-US"/>
                    </a:p>
                  </a:txBody>
                  <a:tcPr/>
                </a:tc>
                <a:extLst>
                  <a:ext uri="{0D108BD9-81ED-4DB2-BD59-A6C34878D82A}">
                    <a16:rowId xmlns:a16="http://schemas.microsoft.com/office/drawing/2014/main" val="10000"/>
                  </a:ext>
                </a:extLst>
              </a:tr>
              <a:tr h="597400">
                <a:tc gridSpan="2">
                  <a:txBody>
                    <a:bodyPr/>
                    <a:lstStyle/>
                    <a:p>
                      <a:pPr marL="0" marR="0" lvl="0" indent="0" algn="l" rtl="0">
                        <a:lnSpc>
                          <a:spcPct val="100000"/>
                        </a:lnSpc>
                        <a:spcBef>
                          <a:spcPts val="0"/>
                        </a:spcBef>
                        <a:spcAft>
                          <a:spcPts val="0"/>
                        </a:spcAft>
                        <a:buClr>
                          <a:schemeClr val="dk1"/>
                        </a:buClr>
                        <a:buSzPts val="1100"/>
                        <a:buFont typeface="Arial"/>
                        <a:buNone/>
                      </a:pPr>
                      <a:r>
                        <a:rPr lang="en-US" sz="1400" u="sng" strike="noStrike" cap="none">
                          <a:solidFill>
                            <a:srgbClr val="0076CF"/>
                          </a:solidFill>
                          <a:hlinkClick r:id="rId3">
                            <a:extLst>
                              <a:ext uri="{A12FA001-AC4F-418D-AE19-62706E023703}">
                                <ahyp:hlinkClr xmlns:ahyp="http://schemas.microsoft.com/office/drawing/2018/hyperlinkcolor" val="tx"/>
                              </a:ext>
                            </a:extLst>
                          </a:hlinkClick>
                        </a:rPr>
                        <a:t>Monthly Celebrations</a:t>
                      </a:r>
                      <a:endParaRPr sz="1400" u="none" strike="noStrike" cap="none">
                        <a:solidFill>
                          <a:srgbClr val="0076CF"/>
                        </a:solidFill>
                      </a:endParaRPr>
                    </a:p>
                  </a:txBody>
                  <a:tcPr marL="91425" marR="91425" marT="91425" marB="91425" anchor="ctr">
                    <a:lnL w="28575" cap="flat" cmpd="sng">
                      <a:solidFill>
                        <a:srgbClr val="0085CB"/>
                      </a:solidFill>
                      <a:prstDash val="solid"/>
                      <a:round/>
                      <a:headEnd type="none" w="sm" len="sm"/>
                      <a:tailEnd type="none" w="sm" len="sm"/>
                    </a:lnL>
                    <a:lnR w="28575" cap="flat" cmpd="sng">
                      <a:solidFill>
                        <a:srgbClr val="0085CB"/>
                      </a:solidFill>
                      <a:prstDash val="solid"/>
                      <a:round/>
                      <a:headEnd type="none" w="sm" len="sm"/>
                      <a:tailEnd type="none" w="sm" len="sm"/>
                    </a:lnR>
                    <a:lnT w="28575" cap="flat" cmpd="sng">
                      <a:solidFill>
                        <a:srgbClr val="0085CB"/>
                      </a:solidFill>
                      <a:prstDash val="solid"/>
                      <a:round/>
                      <a:headEnd type="none" w="sm" len="sm"/>
                      <a:tailEnd type="none" w="sm" len="sm"/>
                    </a:lnT>
                    <a:lnB w="19050" cap="flat" cmpd="sng">
                      <a:solidFill>
                        <a:srgbClr val="0076CF">
                          <a:alpha val="0"/>
                        </a:srgbClr>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1"/>
                  </a:ext>
                </a:extLst>
              </a:tr>
              <a:tr h="1518150">
                <a:tc gridSpan="2">
                  <a:txBody>
                    <a:bodyPr/>
                    <a:lstStyle/>
                    <a:p>
                      <a:pPr marL="0" marR="0" lvl="0" indent="0" algn="l" rtl="0">
                        <a:lnSpc>
                          <a:spcPct val="100000"/>
                        </a:lnSpc>
                        <a:spcBef>
                          <a:spcPts val="0"/>
                        </a:spcBef>
                        <a:spcAft>
                          <a:spcPts val="0"/>
                        </a:spcAft>
                        <a:buClr>
                          <a:schemeClr val="dk1"/>
                        </a:buClr>
                        <a:buSzPts val="1100"/>
                        <a:buFont typeface="Arial"/>
                        <a:buNone/>
                      </a:pPr>
                      <a:r>
                        <a:rPr lang="en-US" sz="1400" u="sng" strike="noStrike" cap="none">
                          <a:solidFill>
                            <a:srgbClr val="0076CF"/>
                          </a:solidFill>
                          <a:hlinkClick r:id="rId4">
                            <a:extLst>
                              <a:ext uri="{A12FA001-AC4F-418D-AE19-62706E023703}">
                                <ahyp:hlinkClr xmlns:ahyp="http://schemas.microsoft.com/office/drawing/2018/hyperlinkcolor" val="tx"/>
                              </a:ext>
                            </a:extLst>
                          </a:hlinkClick>
                        </a:rPr>
                        <a:t>Books Featuring Diversity</a:t>
                      </a:r>
                      <a:endParaRPr sz="1400" u="none" strike="noStrike" cap="none">
                        <a:solidFill>
                          <a:srgbClr val="0076CF"/>
                        </a:solidFill>
                      </a:endParaRPr>
                    </a:p>
                    <a:p>
                      <a:pPr marL="0" marR="0" lvl="0" indent="0" algn="l" rtl="0">
                        <a:lnSpc>
                          <a:spcPct val="100000"/>
                        </a:lnSpc>
                        <a:spcBef>
                          <a:spcPts val="0"/>
                        </a:spcBef>
                        <a:spcAft>
                          <a:spcPts val="0"/>
                        </a:spcAft>
                        <a:buClr>
                          <a:schemeClr val="dk1"/>
                        </a:buClr>
                        <a:buSzPts val="1100"/>
                        <a:buFont typeface="Arial"/>
                        <a:buNone/>
                      </a:pPr>
                      <a:endParaRPr sz="1400" u="none" strike="noStrike" cap="none">
                        <a:solidFill>
                          <a:srgbClr val="0076CF"/>
                        </a:solidFill>
                      </a:endParaRPr>
                    </a:p>
                    <a:p>
                      <a:pPr marL="0" marR="0" lvl="0" indent="0" algn="l" rtl="0">
                        <a:lnSpc>
                          <a:spcPct val="100000"/>
                        </a:lnSpc>
                        <a:spcBef>
                          <a:spcPts val="0"/>
                        </a:spcBef>
                        <a:spcAft>
                          <a:spcPts val="0"/>
                        </a:spcAft>
                        <a:buClr>
                          <a:schemeClr val="dk1"/>
                        </a:buClr>
                        <a:buSzPts val="1100"/>
                        <a:buFont typeface="Arial"/>
                        <a:buNone/>
                      </a:pPr>
                      <a:r>
                        <a:rPr lang="en-US" sz="1400" u="sng" strike="noStrike" cap="none">
                          <a:solidFill>
                            <a:srgbClr val="0076CF"/>
                          </a:solidFill>
                          <a:hlinkClick r:id="rId5">
                            <a:extLst>
                              <a:ext uri="{A12FA001-AC4F-418D-AE19-62706E023703}">
                                <ahyp:hlinkClr xmlns:ahyp="http://schemas.microsoft.com/office/drawing/2018/hyperlinkcolor" val="tx"/>
                              </a:ext>
                            </a:extLst>
                          </a:hlinkClick>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7"/>
                            </a:ext>
                          </a:extLst>
                        </a:rPr>
                        <a:t>Book List on Diversity &amp; Inclusion, K-5</a:t>
                      </a:r>
                      <a:endParaRPr sz="1400" u="none" strike="noStrike" cap="none">
                        <a:solidFill>
                          <a:srgbClr val="0076CF"/>
                        </a:solidFill>
                      </a:endParaRPr>
                    </a:p>
                  </a:txBody>
                  <a:tcPr marL="91425" marR="91425" marT="91425" marB="91425" anchor="ctr">
                    <a:lnL w="28575" cap="flat" cmpd="sng">
                      <a:solidFill>
                        <a:srgbClr val="0085CB"/>
                      </a:solidFill>
                      <a:prstDash val="solid"/>
                      <a:round/>
                      <a:headEnd type="none" w="sm" len="sm"/>
                      <a:tailEnd type="none" w="sm" len="sm"/>
                    </a:lnL>
                    <a:lnR w="28575" cap="flat" cmpd="sng">
                      <a:solidFill>
                        <a:srgbClr val="0085CB"/>
                      </a:solidFill>
                      <a:prstDash val="solid"/>
                      <a:round/>
                      <a:headEnd type="none" w="sm" len="sm"/>
                      <a:tailEnd type="none" w="sm" len="sm"/>
                    </a:lnR>
                    <a:lnT w="19050" cap="flat" cmpd="sng">
                      <a:solidFill>
                        <a:srgbClr val="0076CF">
                          <a:alpha val="0"/>
                        </a:srgbClr>
                      </a:solidFill>
                      <a:prstDash val="solid"/>
                      <a:round/>
                      <a:headEnd type="none" w="sm" len="sm"/>
                      <a:tailEnd type="none" w="sm" len="sm"/>
                    </a:lnT>
                    <a:lnB w="19050" cap="flat" cmpd="sng">
                      <a:solidFill>
                        <a:srgbClr val="0076CF">
                          <a:alpha val="0"/>
                        </a:srgbClr>
                      </a:solidFill>
                      <a:prstDash val="solid"/>
                      <a:round/>
                      <a:headEnd type="none" w="sm" len="sm"/>
                      <a:tailEnd type="none" w="sm" len="sm"/>
                    </a:lnB>
                    <a:solidFill>
                      <a:srgbClr val="DEF1FD"/>
                    </a:solidFill>
                  </a:tcPr>
                </a:tc>
                <a:tc hMerge="1">
                  <a:txBody>
                    <a:bodyPr/>
                    <a:lstStyle/>
                    <a:p>
                      <a:endParaRPr lang="en-US"/>
                    </a:p>
                  </a:txBody>
                  <a:tcPr/>
                </a:tc>
                <a:extLst>
                  <a:ext uri="{0D108BD9-81ED-4DB2-BD59-A6C34878D82A}">
                    <a16:rowId xmlns:a16="http://schemas.microsoft.com/office/drawing/2014/main" val="10002"/>
                  </a:ext>
                </a:extLst>
              </a:tr>
              <a:tr h="1051025">
                <a:tc gridSpan="2">
                  <a:txBody>
                    <a:bodyPr/>
                    <a:lstStyle/>
                    <a:p>
                      <a:pPr marL="0" marR="0" lvl="0" indent="0" algn="l" rtl="0">
                        <a:lnSpc>
                          <a:spcPct val="100000"/>
                        </a:lnSpc>
                        <a:spcBef>
                          <a:spcPts val="0"/>
                        </a:spcBef>
                        <a:spcAft>
                          <a:spcPts val="0"/>
                        </a:spcAft>
                        <a:buClr>
                          <a:schemeClr val="dk1"/>
                        </a:buClr>
                        <a:buSzPts val="1100"/>
                        <a:buFont typeface="Arial"/>
                        <a:buNone/>
                      </a:pPr>
                      <a:r>
                        <a:rPr lang="en-US" sz="1400" u="sng" strike="noStrike" cap="none">
                          <a:solidFill>
                            <a:srgbClr val="0076CF"/>
                          </a:solidFill>
                          <a:hlinkClick r:id="rId6">
                            <a:extLst>
                              <a:ext uri="{A12FA001-AC4F-418D-AE19-62706E023703}">
                                <ahyp:hlinkClr xmlns:ahyp="http://schemas.microsoft.com/office/drawing/2018/hyperlinkcolor" val="tx"/>
                              </a:ext>
                            </a:extLst>
                          </a:hlinkClick>
                        </a:rPr>
                        <a:t>Teaching Strategies | Facing History and Ourselves</a:t>
                      </a:r>
                      <a:r>
                        <a:rPr lang="en-US" sz="1400" u="none" strike="noStrike" cap="none">
                          <a:solidFill>
                            <a:srgbClr val="0076CF"/>
                          </a:solidFill>
                        </a:rPr>
                        <a:t> </a:t>
                      </a:r>
                      <a:endParaRPr sz="1400" u="none" strike="noStrike" cap="none">
                        <a:solidFill>
                          <a:srgbClr val="0076CF"/>
                        </a:solidFill>
                      </a:endParaRPr>
                    </a:p>
                  </a:txBody>
                  <a:tcPr marL="91425" marR="91425" marT="91425" marB="91425" anchor="ctr">
                    <a:lnL w="28575" cap="flat" cmpd="sng">
                      <a:solidFill>
                        <a:srgbClr val="0085CB"/>
                      </a:solidFill>
                      <a:prstDash val="solid"/>
                      <a:round/>
                      <a:headEnd type="none" w="sm" len="sm"/>
                      <a:tailEnd type="none" w="sm" len="sm"/>
                    </a:lnL>
                    <a:lnR w="28575" cap="flat" cmpd="sng">
                      <a:solidFill>
                        <a:srgbClr val="0085CB"/>
                      </a:solidFill>
                      <a:prstDash val="solid"/>
                      <a:round/>
                      <a:headEnd type="none" w="sm" len="sm"/>
                      <a:tailEnd type="none" w="sm" len="sm"/>
                    </a:lnR>
                    <a:lnT w="19050" cap="flat" cmpd="sng">
                      <a:solidFill>
                        <a:srgbClr val="0076CF">
                          <a:alpha val="0"/>
                        </a:srgbClr>
                      </a:solidFill>
                      <a:prstDash val="solid"/>
                      <a:round/>
                      <a:headEnd type="none" w="sm" len="sm"/>
                      <a:tailEnd type="none" w="sm" len="sm"/>
                    </a:lnT>
                    <a:lnB w="19050" cap="flat" cmpd="sng">
                      <a:solidFill>
                        <a:srgbClr val="0076CF">
                          <a:alpha val="0"/>
                        </a:srgbClr>
                      </a:solidFill>
                      <a:prstDash val="solid"/>
                      <a:round/>
                      <a:headEnd type="none" w="sm" len="sm"/>
                      <a:tailEnd type="none" w="sm" len="sm"/>
                    </a:lnB>
                  </a:tcPr>
                </a:tc>
                <a:tc hMerge="1">
                  <a:txBody>
                    <a:bodyPr/>
                    <a:lstStyle/>
                    <a:p>
                      <a:endParaRPr lang="en-US"/>
                    </a:p>
                  </a:txBody>
                  <a:tcPr/>
                </a:tc>
                <a:extLst>
                  <a:ext uri="{0D108BD9-81ED-4DB2-BD59-A6C34878D82A}">
                    <a16:rowId xmlns:a16="http://schemas.microsoft.com/office/drawing/2014/main" val="10003"/>
                  </a:ext>
                </a:extLst>
              </a:tr>
              <a:tr h="920400">
                <a:tc gridSpan="2">
                  <a:txBody>
                    <a:bodyPr/>
                    <a:lstStyle/>
                    <a:p>
                      <a:pPr marL="0" marR="0" lvl="0" indent="0" algn="l" rtl="0">
                        <a:lnSpc>
                          <a:spcPct val="100000"/>
                        </a:lnSpc>
                        <a:spcBef>
                          <a:spcPts val="0"/>
                        </a:spcBef>
                        <a:spcAft>
                          <a:spcPts val="0"/>
                        </a:spcAft>
                        <a:buClr>
                          <a:schemeClr val="dk1"/>
                        </a:buClr>
                        <a:buSzPts val="1100"/>
                        <a:buFont typeface="Arial"/>
                        <a:buNone/>
                      </a:pPr>
                      <a:r>
                        <a:rPr lang="en-US" sz="1400" u="sng" strike="noStrike" cap="none">
                          <a:solidFill>
                            <a:srgbClr val="0076CF"/>
                          </a:solidFill>
                          <a:hlinkClick r:id="rId7">
                            <a:extLst>
                              <a:ext uri="{A12FA001-AC4F-418D-AE19-62706E023703}">
                                <ahyp:hlinkClr xmlns:ahyp="http://schemas.microsoft.com/office/drawing/2018/hyperlinkcolor" val="tx"/>
                              </a:ext>
                            </a:extLst>
                          </a:hlinkClick>
                        </a:rPr>
                        <a:t>Multicultural Educator vs. Anti-Racism Facilitator</a:t>
                      </a:r>
                      <a:endParaRPr sz="1400" u="none" strike="noStrike" cap="none">
                        <a:solidFill>
                          <a:srgbClr val="0076CF"/>
                        </a:solidFill>
                      </a:endParaRPr>
                    </a:p>
                  </a:txBody>
                  <a:tcPr marL="91425" marR="91425" marT="91425" marB="91425" anchor="ctr">
                    <a:lnL w="28575" cap="flat" cmpd="sng">
                      <a:solidFill>
                        <a:srgbClr val="0085CB"/>
                      </a:solidFill>
                      <a:prstDash val="solid"/>
                      <a:round/>
                      <a:headEnd type="none" w="sm" len="sm"/>
                      <a:tailEnd type="none" w="sm" len="sm"/>
                    </a:lnL>
                    <a:lnR w="28575" cap="flat" cmpd="sng">
                      <a:solidFill>
                        <a:srgbClr val="0085CB"/>
                      </a:solidFill>
                      <a:prstDash val="solid"/>
                      <a:round/>
                      <a:headEnd type="none" w="sm" len="sm"/>
                      <a:tailEnd type="none" w="sm" len="sm"/>
                    </a:lnR>
                    <a:lnT w="19050" cap="flat" cmpd="sng">
                      <a:solidFill>
                        <a:srgbClr val="0076CF">
                          <a:alpha val="0"/>
                        </a:srgbClr>
                      </a:solidFill>
                      <a:prstDash val="solid"/>
                      <a:round/>
                      <a:headEnd type="none" w="sm" len="sm"/>
                      <a:tailEnd type="none" w="sm" len="sm"/>
                    </a:lnT>
                    <a:lnB w="28575" cap="flat" cmpd="sng">
                      <a:solidFill>
                        <a:srgbClr val="0085CB"/>
                      </a:solidFill>
                      <a:prstDash val="solid"/>
                      <a:round/>
                      <a:headEnd type="none" w="sm" len="sm"/>
                      <a:tailEnd type="none" w="sm" len="sm"/>
                    </a:lnB>
                    <a:solidFill>
                      <a:srgbClr val="DEF1FD"/>
                    </a:solidFill>
                  </a:tcPr>
                </a:tc>
                <a:tc hMerge="1">
                  <a:txBody>
                    <a:bodyPr/>
                    <a:lstStyle/>
                    <a:p>
                      <a:endParaRPr lang="en-US"/>
                    </a:p>
                  </a:txBody>
                  <a:tcPr/>
                </a:tc>
                <a:extLst>
                  <a:ext uri="{0D108BD9-81ED-4DB2-BD59-A6C34878D82A}">
                    <a16:rowId xmlns:a16="http://schemas.microsoft.com/office/drawing/2014/main" val="10004"/>
                  </a:ext>
                </a:extLst>
              </a:tr>
            </a:tbl>
          </a:graphicData>
        </a:graphic>
      </p:graphicFrame>
      <p:pic>
        <p:nvPicPr>
          <p:cNvPr id="289" name="Google Shape;289;g13ee68343b3_4_1"/>
          <p:cNvPicPr preferRelativeResize="0"/>
          <p:nvPr/>
        </p:nvPicPr>
        <p:blipFill rotWithShape="1">
          <a:blip r:embed="rId8">
            <a:alphaModFix/>
          </a:blip>
          <a:srcRect l="139" r="129"/>
          <a:stretch/>
        </p:blipFill>
        <p:spPr>
          <a:xfrm>
            <a:off x="275750" y="543625"/>
            <a:ext cx="1012800" cy="1012801"/>
          </a:xfrm>
          <a:prstGeom prst="rect">
            <a:avLst/>
          </a:prstGeom>
          <a:noFill/>
          <a:ln>
            <a:noFill/>
          </a:ln>
        </p:spPr>
      </p:pic>
    </p:spTree>
  </p:cSld>
  <p:clrMapOvr>
    <a:masterClrMapping/>
  </p:clrMapOvr>
</p:sld>
</file>

<file path=ppt/theme/theme1.xml><?xml version="1.0" encoding="utf-8"?>
<a:theme xmlns:a="http://schemas.openxmlformats.org/drawingml/2006/main" name="Custom Design">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D50BBFF1B5094438BEADA2BD7906FE4" ma:contentTypeVersion="2" ma:contentTypeDescription="Create a new document." ma:contentTypeScope="" ma:versionID="dd0b6d82b943cc50f9f631c949318aaa">
  <xsd:schema xmlns:xsd="http://www.w3.org/2001/XMLSchema" xmlns:xs="http://www.w3.org/2001/XMLSchema" xmlns:p="http://schemas.microsoft.com/office/2006/metadata/properties" xmlns:ns1="http://schemas.microsoft.com/sharepoint/v3" xmlns:ns2="a23e6d57-d8a4-4f46-af0d-446ccfa6714c" targetNamespace="http://schemas.microsoft.com/office/2006/metadata/properties" ma:root="true" ma:fieldsID="3048fe07d871e0dd7bd47a57c5397138" ns1:_="" ns2:_="">
    <xsd:import namespace="http://schemas.microsoft.com/sharepoint/v3"/>
    <xsd:import namespace="a23e6d57-d8a4-4f46-af0d-446ccfa6714c"/>
    <xsd:element name="properties">
      <xsd:complexType>
        <xsd:sequence>
          <xsd:element name="documentManagement">
            <xsd:complexType>
              <xsd:all>
                <xsd:element ref="ns2:_dlc_DocId" minOccurs="0"/>
                <xsd:element ref="ns2:_dlc_DocIdUrl" minOccurs="0"/>
                <xsd:element ref="ns2:_dlc_DocIdPersistId" minOccurs="0"/>
                <xsd:element ref="ns1:PublishingStartDate" minOccurs="0"/>
                <xsd:element ref="ns1:PublishingExpirationDate" minOccurs="0"/>
                <xsd:element ref="ns2:SharedWithUser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11"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12"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a23e6d57-d8a4-4f46-af0d-446ccfa6714c"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_dlc_DocId xmlns="a23e6d57-d8a4-4f46-af0d-446ccfa6714c">7TUPDFEVKPPK-886873699-7</_dlc_DocId>
    <_dlc_DocIdUrl xmlns="a23e6d57-d8a4-4f46-af0d-446ccfa6714c">
      <Url>https://www.sccoe.org/sclis/mnmi/_layouts/15/DocIdRedir.aspx?ID=7TUPDFEVKPPK-886873699-7</Url>
      <Description>7TUPDFEVKPPK-886873699-7</Description>
    </_dlc_DocIdUrl>
  </documentManagement>
</p:properties>
</file>

<file path=customXml/itemProps1.xml><?xml version="1.0" encoding="utf-8"?>
<ds:datastoreItem xmlns:ds="http://schemas.openxmlformats.org/officeDocument/2006/customXml" ds:itemID="{E813BFF5-37C4-41B5-A24A-AA5A492E0D57}"/>
</file>

<file path=customXml/itemProps2.xml><?xml version="1.0" encoding="utf-8"?>
<ds:datastoreItem xmlns:ds="http://schemas.openxmlformats.org/officeDocument/2006/customXml" ds:itemID="{3C4AC86D-DFBD-401B-9E0C-16EAA6F4AC3F}"/>
</file>

<file path=customXml/itemProps3.xml><?xml version="1.0" encoding="utf-8"?>
<ds:datastoreItem xmlns:ds="http://schemas.openxmlformats.org/officeDocument/2006/customXml" ds:itemID="{060595E7-02E1-4985-B04D-EB9694EBE4B4}"/>
</file>

<file path=customXml/itemProps4.xml><?xml version="1.0" encoding="utf-8"?>
<ds:datastoreItem xmlns:ds="http://schemas.openxmlformats.org/officeDocument/2006/customXml" ds:itemID="{42FE63FB-B9AD-4361-BBDB-38010659457F}"/>
</file>

<file path=docProps/app.xml><?xml version="1.0" encoding="utf-8"?>
<Properties xmlns="http://schemas.openxmlformats.org/officeDocument/2006/extended-properties" xmlns:vt="http://schemas.openxmlformats.org/officeDocument/2006/docPropsVTypes">
  <TotalTime>0</TotalTime>
  <Words>1561</Words>
  <Application>Microsoft Office PowerPoint</Application>
  <PresentationFormat>Custom</PresentationFormat>
  <Paragraphs>128</Paragraphs>
  <Slides>12</Slides>
  <Notes>12</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Times New Roman</vt:lpstr>
      <vt:lpstr>Arial</vt:lpstr>
      <vt:lpstr>Roboto</vt:lpstr>
      <vt:lpstr>Roboto Thin</vt:lpstr>
      <vt:lpstr>Calibri</vt:lpstr>
      <vt:lpstr>Custom Design</vt:lpstr>
      <vt:lpstr>PowerPoint Presentation</vt:lpstr>
      <vt:lpstr>PowerPoint Presentation</vt:lpstr>
      <vt:lpstr>PowerPoint Presentation</vt:lpstr>
      <vt:lpstr>PowerPoint Presentation</vt:lpstr>
      <vt:lpstr>Be Recognized</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Keysha Doutherd</dc:creator>
  <cp:lastModifiedBy>Keysha Doutherd</cp:lastModifiedBy>
  <cp:revision>1</cp:revision>
  <dcterms:modified xsi:type="dcterms:W3CDTF">2022-07-29T01:05:00Z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0x010100BD50BBFF1B5094438BEADA2BD7906FE4</vt:lpwstr>
  </property>
  <property fmtid="{D5CDD505-2E9C-101B-9397-08002B2CF9AE}" pid="3" name="_dlc_DocIdItemGuid">
    <vt:lpwstr>b957c162-db27-4dbd-b089-f1060172bf38</vt:lpwstr>
  </property>
</Properties>
</file>