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7" autoAdjust="0"/>
    <p:restoredTop sz="86409" autoAdjust="0"/>
  </p:normalViewPr>
  <p:slideViewPr>
    <p:cSldViewPr>
      <p:cViewPr varScale="1">
        <p:scale>
          <a:sx n="59" d="100"/>
          <a:sy n="59" d="100"/>
        </p:scale>
        <p:origin x="-4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notesViewPr>
    <p:cSldViewPr>
      <p:cViewPr varScale="1">
        <p:scale>
          <a:sx n="55" d="100"/>
          <a:sy n="55" d="100"/>
        </p:scale>
        <p:origin x="-1854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9CBD0F-8593-473A-A786-96F69B032EFF}" type="datetimeFigureOut">
              <a:rPr lang="en-US"/>
              <a:pPr>
                <a:defRPr/>
              </a:pPr>
              <a:t>6/17/2011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7BD0AA-9C22-4295-A2FC-267A7EA2B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382638-DE0E-43C0-9C32-78450BDA14C4}" type="datetimeFigureOut">
              <a:rPr lang="en-US"/>
              <a:pPr>
                <a:defRPr/>
              </a:pPr>
              <a:t>6/17/2011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0F55D3-6630-4191-941B-598A5FA546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45B3F-4406-4D43-ACE5-802C51EF3834}" type="datetime1">
              <a:rPr lang="en-US"/>
              <a:pPr>
                <a:defRPr/>
              </a:pPr>
              <a:t>6/17/2011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9CD13-D686-4D25-A9A1-BBF57CCAE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88E9-28D8-4E40-B589-DB4DA279CAF0}" type="datetime1">
              <a:rPr lang="en-US"/>
              <a:pPr>
                <a:defRPr/>
              </a:pPr>
              <a:t>6/17/2011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A07E-89AA-41CF-8622-000347824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367C-38AC-4E32-A0F2-B8E06FE42C59}" type="datetime1">
              <a:rPr lang="en-US"/>
              <a:pPr>
                <a:defRPr/>
              </a:pPr>
              <a:t>6/17/2011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AB9B-F70C-4A89-A561-09700A988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7EB4-B6B0-48FA-A49D-5802E13980F1}" type="datetime1">
              <a:rPr lang="en-US"/>
              <a:pPr>
                <a:defRPr/>
              </a:pPr>
              <a:t>6/17/2011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FB4E-537B-4BC7-A0D2-0541DE4C3F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43CD-7A07-4208-AE74-09A93B809767}" type="datetime1">
              <a:rPr lang="en-US"/>
              <a:pPr>
                <a:defRPr/>
              </a:pPr>
              <a:t>6/17/2011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0180-E496-4A4A-A365-460FC2C0D5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88" y="79375"/>
            <a:ext cx="102711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CCOE-logo-Horiz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324600"/>
            <a:ext cx="19716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888" y="79375"/>
            <a:ext cx="102711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8B74A-57D7-4856-B623-2D6948ABEF9D}" type="datetime1">
              <a:rPr lang="en-US"/>
              <a:pPr>
                <a:defRPr/>
              </a:pPr>
              <a:t>6/17/2011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91C9-AF99-4EA2-8DE4-EC020B0A1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04800"/>
            <a:ext cx="10271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3BB9-D6C4-44CC-8710-8B287295F41D}" type="datetime1">
              <a:rPr lang="en-US"/>
              <a:pPr>
                <a:defRPr/>
              </a:pPr>
              <a:t>6/17/2011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8259-9078-4A8B-9CD0-B38AEE62BA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8D65-5592-4949-BBE7-251F9DD2EEBB}" type="datetime1">
              <a:rPr lang="en-US"/>
              <a:pPr>
                <a:defRPr/>
              </a:pPr>
              <a:t>6/17/2011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E909-B9AE-490F-936E-CC17B647A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88" y="79375"/>
            <a:ext cx="102711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0898E-9EFD-4E49-8E43-48F4BF5AB45B}" type="datetime1">
              <a:rPr lang="en-US"/>
              <a:pPr>
                <a:defRPr/>
              </a:pPr>
              <a:t>6/17/2011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ACD2-563A-4251-8775-EB9D10DF02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88" y="79375"/>
            <a:ext cx="102711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EC2EF-6D07-4F5F-8289-5E59E41A0FC7}" type="datetime1">
              <a:rPr lang="en-US"/>
              <a:pPr>
                <a:defRPr/>
              </a:pPr>
              <a:t>6/17/2011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E654-BDE4-4293-931A-6D1A18912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888" y="79375"/>
            <a:ext cx="102711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07B54-2D50-4D7C-8D10-E80A8AB0BBCF}" type="datetime1">
              <a:rPr lang="en-US"/>
              <a:pPr>
                <a:defRPr/>
              </a:pPr>
              <a:t>6/17/2011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6EC1C-5038-4C64-9CC9-855EC86B8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F2A9-254C-494F-BB79-F8C670A63353}" type="datetime1">
              <a:rPr lang="en-US"/>
              <a:pPr>
                <a:defRPr/>
              </a:pPr>
              <a:t>6/17/2011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EB6C-B117-48D3-AAF9-AA0E478939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A25DBD-7D3C-4482-AF2D-3E9CE93E03AF}" type="datetime1">
              <a:rPr lang="en-US"/>
              <a:pPr>
                <a:defRPr/>
              </a:pPr>
              <a:t>6/17/2011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9049CB-0BF9-46AC-BDFC-5F6FC4C87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2" descr="SCCOE-logo-Horiz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5200" y="6248400"/>
            <a:ext cx="2124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77" r:id="rId5"/>
    <p:sldLayoutId id="2147483787" r:id="rId6"/>
    <p:sldLayoutId id="2147483788" r:id="rId7"/>
    <p:sldLayoutId id="2147483789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sz="8000" smtClean="0"/>
              <a:t>Welcome!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2192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Champions for Leadership Graduation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June 21, 2011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362200"/>
            <a:ext cx="28575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FF7D95B035F74D8C0DA90F459E8D9E" ma:contentTypeVersion="2" ma:contentTypeDescription="Create a new document." ma:contentTypeScope="" ma:versionID="9e23de487de82a8011e5b8ad31b7c0f7">
  <xsd:schema xmlns:xsd="http://www.w3.org/2001/XMLSchema" xmlns:xs="http://www.w3.org/2001/XMLSchema" xmlns:p="http://schemas.microsoft.com/office/2006/metadata/properties" xmlns:ns1="http://schemas.microsoft.com/sharepoint/v3" xmlns:ns2="a23e6d57-d8a4-4f46-af0d-446ccfa6714c" targetNamespace="http://schemas.microsoft.com/office/2006/metadata/properties" ma:root="true" ma:fieldsID="b80188cbfab9516884cf35dfcf9144e6" ns1:_="" ns2:_="">
    <xsd:import namespace="http://schemas.microsoft.com/sharepoint/v3"/>
    <xsd:import namespace="a23e6d57-d8a4-4f46-af0d-446ccfa6714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e6d57-d8a4-4f46-af0d-446ccfa6714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23e6d57-d8a4-4f46-af0d-446ccfa6714c">7TUPDFEVKPPK-381-64</_dlc_DocId>
    <_dlc_DocIdUrl xmlns="a23e6d57-d8a4-4f46-af0d-446ccfa6714c">
      <Url>https://www.sccoe.org/depts/Human-Resources/workforce-organization-development/_layouts/15/DocIdRedir.aspx?ID=7TUPDFEVKPPK-381-64</Url>
      <Description>7TUPDFEVKPPK-381-64</Description>
    </_dlc_DocIdUrl>
  </documentManagement>
</p:properties>
</file>

<file path=customXml/itemProps1.xml><?xml version="1.0" encoding="utf-8"?>
<ds:datastoreItem xmlns:ds="http://schemas.openxmlformats.org/officeDocument/2006/customXml" ds:itemID="{8DCA5D6F-F044-4D35-B0B4-F7B088240154}"/>
</file>

<file path=customXml/itemProps2.xml><?xml version="1.0" encoding="utf-8"?>
<ds:datastoreItem xmlns:ds="http://schemas.openxmlformats.org/officeDocument/2006/customXml" ds:itemID="{8E31C54B-288A-4C60-AA0D-96C99179940A}"/>
</file>

<file path=customXml/itemProps3.xml><?xml version="1.0" encoding="utf-8"?>
<ds:datastoreItem xmlns:ds="http://schemas.openxmlformats.org/officeDocument/2006/customXml" ds:itemID="{45342DB0-D239-4A89-A226-45DEFE4E93F9}"/>
</file>

<file path=customXml/itemProps4.xml><?xml version="1.0" encoding="utf-8"?>
<ds:datastoreItem xmlns:ds="http://schemas.openxmlformats.org/officeDocument/2006/customXml" ds:itemID="{D050C6FA-F137-462C-9B07-6BE443D22C1A}"/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10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Welcome!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KSealana</dc:creator>
  <cp:lastModifiedBy>dboer</cp:lastModifiedBy>
  <cp:revision>86</cp:revision>
  <dcterms:created xsi:type="dcterms:W3CDTF">2009-07-28T22:59:25Z</dcterms:created>
  <dcterms:modified xsi:type="dcterms:W3CDTF">2011-06-17T23:25:21Z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0x01010037FF7D95B035F74D8C0DA90F459E8D9E</vt:lpwstr>
  </property>
  <property fmtid="{D5CDD505-2E9C-101B-9397-08002B2CF9AE}" pid="3" name="_dlc_DocIdItemGuid">
    <vt:lpwstr>5adc0d2b-4e89-4e37-a559-b08911eb93ea</vt:lpwstr>
  </property>
</Properties>
</file>